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7" r:id="rId1"/>
  </p:sldMasterIdLst>
  <p:notesMasterIdLst>
    <p:notesMasterId r:id="rId29"/>
  </p:notesMasterIdLst>
  <p:sldIdLst>
    <p:sldId id="607" r:id="rId2"/>
    <p:sldId id="643" r:id="rId3"/>
    <p:sldId id="648" r:id="rId4"/>
    <p:sldId id="674" r:id="rId5"/>
    <p:sldId id="657" r:id="rId6"/>
    <p:sldId id="644" r:id="rId7"/>
    <p:sldId id="651" r:id="rId8"/>
    <p:sldId id="667" r:id="rId9"/>
    <p:sldId id="660" r:id="rId10"/>
    <p:sldId id="658" r:id="rId11"/>
    <p:sldId id="659" r:id="rId12"/>
    <p:sldId id="662" r:id="rId13"/>
    <p:sldId id="663" r:id="rId14"/>
    <p:sldId id="661" r:id="rId15"/>
    <p:sldId id="664" r:id="rId16"/>
    <p:sldId id="666" r:id="rId17"/>
    <p:sldId id="665" r:id="rId18"/>
    <p:sldId id="668" r:id="rId19"/>
    <p:sldId id="679" r:id="rId20"/>
    <p:sldId id="669" r:id="rId21"/>
    <p:sldId id="670" r:id="rId22"/>
    <p:sldId id="671" r:id="rId23"/>
    <p:sldId id="672" r:id="rId24"/>
    <p:sldId id="673" r:id="rId25"/>
    <p:sldId id="680" r:id="rId26"/>
    <p:sldId id="675" r:id="rId27"/>
    <p:sldId id="677" r:id="rId28"/>
  </p:sldIdLst>
  <p:sldSz cx="9144000" cy="6858000" type="screen4x3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Batang" pitchFamily="18" charset="-127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B622E-B442-4CF0-B633-4090946E1E6C}" v="121" dt="2022-07-21T04:23:25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75329" autoAdjust="0"/>
  </p:normalViewPr>
  <p:slideViewPr>
    <p:cSldViewPr>
      <p:cViewPr varScale="1">
        <p:scale>
          <a:sx n="112" d="100"/>
          <a:sy n="112" d="100"/>
        </p:scale>
        <p:origin x="150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3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87AB622E-B442-4CF0-B633-4090946E1E6C}"/>
    <pc:docChg chg="addSld delSld modSld">
      <pc:chgData name="Cheng Ding Xiang" userId="5d49a64f78317fbe" providerId="LiveId" clId="{87AB622E-B442-4CF0-B633-4090946E1E6C}" dt="2022-07-21T04:26:18.692" v="156" actId="20577"/>
      <pc:docMkLst>
        <pc:docMk/>
      </pc:docMkLst>
      <pc:sldChg chg="modSp mod">
        <pc:chgData name="Cheng Ding Xiang" userId="5d49a64f78317fbe" providerId="LiveId" clId="{87AB622E-B442-4CF0-B633-4090946E1E6C}" dt="2022-07-21T04:16:57.554" v="3" actId="20577"/>
        <pc:sldMkLst>
          <pc:docMk/>
          <pc:sldMk cId="2874605150" sldId="662"/>
        </pc:sldMkLst>
        <pc:spChg chg="mod">
          <ac:chgData name="Cheng Ding Xiang" userId="5d49a64f78317fbe" providerId="LiveId" clId="{87AB622E-B442-4CF0-B633-4090946E1E6C}" dt="2022-07-21T04:16:57.554" v="3" actId="20577"/>
          <ac:spMkLst>
            <pc:docMk/>
            <pc:sldMk cId="2874605150" sldId="662"/>
            <ac:spMk id="5" creationId="{BDB04BB3-4B28-4EBF-9709-115D193DA212}"/>
          </ac:spMkLst>
        </pc:spChg>
      </pc:sldChg>
      <pc:sldChg chg="modSp mod">
        <pc:chgData name="Cheng Ding Xiang" userId="5d49a64f78317fbe" providerId="LiveId" clId="{87AB622E-B442-4CF0-B633-4090946E1E6C}" dt="2022-07-21T04:17:58.391" v="4" actId="20577"/>
        <pc:sldMkLst>
          <pc:docMk/>
          <pc:sldMk cId="3468953688" sldId="663"/>
        </pc:sldMkLst>
        <pc:spChg chg="mod">
          <ac:chgData name="Cheng Ding Xiang" userId="5d49a64f78317fbe" providerId="LiveId" clId="{87AB622E-B442-4CF0-B633-4090946E1E6C}" dt="2022-07-21T04:17:58.391" v="4" actId="20577"/>
          <ac:spMkLst>
            <pc:docMk/>
            <pc:sldMk cId="3468953688" sldId="663"/>
            <ac:spMk id="5" creationId="{BDB04BB3-4B28-4EBF-9709-115D193DA212}"/>
          </ac:spMkLst>
        </pc:spChg>
      </pc:sldChg>
      <pc:sldChg chg="modSp mod">
        <pc:chgData name="Cheng Ding Xiang" userId="5d49a64f78317fbe" providerId="LiveId" clId="{87AB622E-B442-4CF0-B633-4090946E1E6C}" dt="2022-07-21T04:24:47.990" v="137" actId="20577"/>
        <pc:sldMkLst>
          <pc:docMk/>
          <pc:sldMk cId="1106874794" sldId="670"/>
        </pc:sldMkLst>
        <pc:spChg chg="mod">
          <ac:chgData name="Cheng Ding Xiang" userId="5d49a64f78317fbe" providerId="LiveId" clId="{87AB622E-B442-4CF0-B633-4090946E1E6C}" dt="2022-07-21T04:24:47.990" v="137" actId="20577"/>
          <ac:spMkLst>
            <pc:docMk/>
            <pc:sldMk cId="1106874794" sldId="670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87AB622E-B442-4CF0-B633-4090946E1E6C}" dt="2022-07-21T04:24:08.011" v="129" actId="12"/>
        <pc:sldMkLst>
          <pc:docMk/>
          <pc:sldMk cId="3055670304" sldId="671"/>
        </pc:sldMkLst>
        <pc:spChg chg="mod">
          <ac:chgData name="Cheng Ding Xiang" userId="5d49a64f78317fbe" providerId="LiveId" clId="{87AB622E-B442-4CF0-B633-4090946E1E6C}" dt="2022-07-21T04:24:08.011" v="129" actId="12"/>
          <ac:spMkLst>
            <pc:docMk/>
            <pc:sldMk cId="3055670304" sldId="671"/>
            <ac:spMk id="3" creationId="{00000000-0000-0000-0000-000000000000}"/>
          </ac:spMkLst>
        </pc:spChg>
      </pc:sldChg>
      <pc:sldChg chg="modSp mod">
        <pc:chgData name="Cheng Ding Xiang" userId="5d49a64f78317fbe" providerId="LiveId" clId="{87AB622E-B442-4CF0-B633-4090946E1E6C}" dt="2022-07-21T04:09:14.216" v="0" actId="20577"/>
        <pc:sldMkLst>
          <pc:docMk/>
          <pc:sldMk cId="446575042" sldId="674"/>
        </pc:sldMkLst>
        <pc:spChg chg="mod">
          <ac:chgData name="Cheng Ding Xiang" userId="5d49a64f78317fbe" providerId="LiveId" clId="{87AB622E-B442-4CF0-B633-4090946E1E6C}" dt="2022-07-21T04:09:14.216" v="0" actId="20577"/>
          <ac:spMkLst>
            <pc:docMk/>
            <pc:sldMk cId="446575042" sldId="674"/>
            <ac:spMk id="5" creationId="{BDB04BB3-4B28-4EBF-9709-115D193DA212}"/>
          </ac:spMkLst>
        </pc:spChg>
      </pc:sldChg>
      <pc:sldChg chg="modSp">
        <pc:chgData name="Cheng Ding Xiang" userId="5d49a64f78317fbe" providerId="LiveId" clId="{87AB622E-B442-4CF0-B633-4090946E1E6C}" dt="2022-07-21T04:23:25.960" v="126" actId="20577"/>
        <pc:sldMkLst>
          <pc:docMk/>
          <pc:sldMk cId="3206616753" sldId="679"/>
        </pc:sldMkLst>
        <pc:graphicFrameChg chg="mod">
          <ac:chgData name="Cheng Ding Xiang" userId="5d49a64f78317fbe" providerId="LiveId" clId="{87AB622E-B442-4CF0-B633-4090946E1E6C}" dt="2022-07-21T04:23:25.960" v="126" actId="20577"/>
          <ac:graphicFrameMkLst>
            <pc:docMk/>
            <pc:sldMk cId="3206616753" sldId="679"/>
            <ac:graphicFrameMk id="7" creationId="{2009AF07-0A75-4D20-A4FE-D7571D9D12CD}"/>
          </ac:graphicFrameMkLst>
        </pc:graphicFrameChg>
      </pc:sldChg>
      <pc:sldChg chg="modSp mod">
        <pc:chgData name="Cheng Ding Xiang" userId="5d49a64f78317fbe" providerId="LiveId" clId="{87AB622E-B442-4CF0-B633-4090946E1E6C}" dt="2022-07-21T04:26:18.692" v="156" actId="20577"/>
        <pc:sldMkLst>
          <pc:docMk/>
          <pc:sldMk cId="1392449614" sldId="680"/>
        </pc:sldMkLst>
        <pc:spChg chg="mod">
          <ac:chgData name="Cheng Ding Xiang" userId="5d49a64f78317fbe" providerId="LiveId" clId="{87AB622E-B442-4CF0-B633-4090946E1E6C}" dt="2022-07-21T04:26:18.692" v="156" actId="20577"/>
          <ac:spMkLst>
            <pc:docMk/>
            <pc:sldMk cId="1392449614" sldId="680"/>
            <ac:spMk id="3" creationId="{1EB13B7D-34EB-4F1A-887E-1855D581CA2A}"/>
          </ac:spMkLst>
        </pc:spChg>
      </pc:sldChg>
      <pc:sldChg chg="add del">
        <pc:chgData name="Cheng Ding Xiang" userId="5d49a64f78317fbe" providerId="LiveId" clId="{87AB622E-B442-4CF0-B633-4090946E1E6C}" dt="2022-07-21T04:21:17.764" v="6" actId="47"/>
        <pc:sldMkLst>
          <pc:docMk/>
          <pc:sldMk cId="4272486784" sldId="681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FA19A-8E65-4EE5-A938-B90DA3884D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47925-DCFD-4335-AF0D-C976D3554B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 in teams of 4-5 people</a:t>
          </a:r>
        </a:p>
      </dgm:t>
    </dgm:pt>
    <dgm:pt modelId="{26999ED7-3FDE-4046-9D47-F907C05B886F}" type="parTrans" cxnId="{94E31636-920C-4312-9B05-4A527844B43C}">
      <dgm:prSet/>
      <dgm:spPr/>
      <dgm:t>
        <a:bodyPr/>
        <a:lstStyle/>
        <a:p>
          <a:endParaRPr lang="en-US"/>
        </a:p>
      </dgm:t>
    </dgm:pt>
    <dgm:pt modelId="{CED0F61C-63E1-47D6-BE27-7BA44FE2407B}" type="sibTrans" cxnId="{94E31636-920C-4312-9B05-4A527844B43C}">
      <dgm:prSet/>
      <dgm:spPr/>
      <dgm:t>
        <a:bodyPr/>
        <a:lstStyle/>
        <a:p>
          <a:endParaRPr lang="en-US"/>
        </a:p>
      </dgm:t>
    </dgm:pt>
    <dgm:pt modelId="{8B97C5AC-6E64-4A76-87B8-76AC6FCAD6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may only form teams with others within the same class session</a:t>
          </a:r>
        </a:p>
      </dgm:t>
    </dgm:pt>
    <dgm:pt modelId="{9D13B956-A07B-4A0D-A4FB-02B0361AF4B0}" type="parTrans" cxnId="{613891D1-763B-4C4A-B777-FA19B8C5B73D}">
      <dgm:prSet/>
      <dgm:spPr/>
      <dgm:t>
        <a:bodyPr/>
        <a:lstStyle/>
        <a:p>
          <a:endParaRPr lang="en-US"/>
        </a:p>
      </dgm:t>
    </dgm:pt>
    <dgm:pt modelId="{0EFB764C-7C62-45E2-AE43-6B3678C61CF5}" type="sibTrans" cxnId="{613891D1-763B-4C4A-B777-FA19B8C5B73D}">
      <dgm:prSet/>
      <dgm:spPr/>
      <dgm:t>
        <a:bodyPr/>
        <a:lstStyle/>
        <a:p>
          <a:endParaRPr lang="en-US"/>
        </a:p>
      </dgm:t>
    </dgm:pt>
    <dgm:pt modelId="{26E31B92-7A74-4AE8-9733-883BEA8FAF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Submit team roster by Week 2</a:t>
          </a:r>
        </a:p>
      </dgm:t>
    </dgm:pt>
    <dgm:pt modelId="{54CE3A36-260A-4225-B7F5-D75C3696CC66}" type="parTrans" cxnId="{7717DD71-5CD6-4099-B761-FEB0B9F2D529}">
      <dgm:prSet/>
      <dgm:spPr/>
      <dgm:t>
        <a:bodyPr/>
        <a:lstStyle/>
        <a:p>
          <a:endParaRPr lang="en-US"/>
        </a:p>
      </dgm:t>
    </dgm:pt>
    <dgm:pt modelId="{D1C0DD19-6218-447A-A28D-420488CB0FB3}" type="sibTrans" cxnId="{7717DD71-5CD6-4099-B761-FEB0B9F2D529}">
      <dgm:prSet/>
      <dgm:spPr/>
      <dgm:t>
        <a:bodyPr/>
        <a:lstStyle/>
        <a:p>
          <a:endParaRPr lang="en-US"/>
        </a:p>
      </dgm:t>
    </dgm:pt>
    <dgm:pt modelId="{990B3F8F-4A7C-42A3-BE53-FF7F95C803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changing of teams after week 8</a:t>
          </a:r>
        </a:p>
      </dgm:t>
    </dgm:pt>
    <dgm:pt modelId="{499A21F9-E8A6-47AA-94B6-A529DB7328E2}" type="parTrans" cxnId="{4E3D442F-A40C-43BF-8DF1-74057191355F}">
      <dgm:prSet/>
      <dgm:spPr/>
      <dgm:t>
        <a:bodyPr/>
        <a:lstStyle/>
        <a:p>
          <a:endParaRPr lang="en-US"/>
        </a:p>
      </dgm:t>
    </dgm:pt>
    <dgm:pt modelId="{C4B4932F-F209-4AD1-9259-5ACDE933AAAE}" type="sibTrans" cxnId="{4E3D442F-A40C-43BF-8DF1-74057191355F}">
      <dgm:prSet/>
      <dgm:spPr/>
      <dgm:t>
        <a:bodyPr/>
        <a:lstStyle/>
        <a:p>
          <a:endParaRPr lang="en-US"/>
        </a:p>
      </dgm:t>
    </dgm:pt>
    <dgm:pt modelId="{3E716A92-E824-41FC-BF6C-122BCDFA28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Smaller teams are possible, only if there are no other options available</a:t>
          </a:r>
        </a:p>
      </dgm:t>
    </dgm:pt>
    <dgm:pt modelId="{161DD410-C7BC-43EC-A538-5B5A0EF0078E}" type="parTrans" cxnId="{7413D284-CC02-46B1-A45B-B94870589BE2}">
      <dgm:prSet/>
      <dgm:spPr/>
      <dgm:t>
        <a:bodyPr/>
        <a:lstStyle/>
        <a:p>
          <a:endParaRPr lang="en-US"/>
        </a:p>
      </dgm:t>
    </dgm:pt>
    <dgm:pt modelId="{3F97CEB2-CD01-4307-825C-29C6C6C81D0E}" type="sibTrans" cxnId="{7413D284-CC02-46B1-A45B-B94870589BE2}">
      <dgm:prSet/>
      <dgm:spPr/>
      <dgm:t>
        <a:bodyPr/>
        <a:lstStyle/>
        <a:p>
          <a:endParaRPr lang="en-US"/>
        </a:p>
      </dgm:t>
    </dgm:pt>
    <dgm:pt modelId="{7E8F5DBB-2037-470A-AC9A-EA66589E263F}" type="pres">
      <dgm:prSet presAssocID="{412FA19A-8E65-4EE5-A938-B90DA3884DA8}" presName="linear" presStyleCnt="0">
        <dgm:presLayoutVars>
          <dgm:animLvl val="lvl"/>
          <dgm:resizeHandles val="exact"/>
        </dgm:presLayoutVars>
      </dgm:prSet>
      <dgm:spPr/>
    </dgm:pt>
    <dgm:pt modelId="{F4910F97-8B31-4D5D-8EA5-E8B6580CAD67}" type="pres">
      <dgm:prSet presAssocID="{DE947925-DCFD-4335-AF0D-C976D3554B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3FAC29-9E35-41E6-8134-E9F6AC8DFBB1}" type="pres">
      <dgm:prSet presAssocID="{DE947925-DCFD-4335-AF0D-C976D3554BE8}" presName="childText" presStyleLbl="revTx" presStyleIdx="0" presStyleCnt="1">
        <dgm:presLayoutVars>
          <dgm:bulletEnabled val="1"/>
        </dgm:presLayoutVars>
      </dgm:prSet>
      <dgm:spPr/>
    </dgm:pt>
    <dgm:pt modelId="{2AFFA3DA-2692-4827-9023-1AC30A973133}" type="pres">
      <dgm:prSet presAssocID="{3E716A92-E824-41FC-BF6C-122BCDFA28C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D03CF0A-D48B-4560-BBB2-252D442D6817}" type="presOf" srcId="{3E716A92-E824-41FC-BF6C-122BCDFA28C5}" destId="{2AFFA3DA-2692-4827-9023-1AC30A973133}" srcOrd="0" destOrd="0" presId="urn:microsoft.com/office/officeart/2005/8/layout/vList2"/>
    <dgm:cxn modelId="{69F29511-074A-4666-934E-FEBE16229FF9}" type="presOf" srcId="{26E31B92-7A74-4AE8-9733-883BEA8FAFC4}" destId="{3F3FAC29-9E35-41E6-8134-E9F6AC8DFBB1}" srcOrd="0" destOrd="1" presId="urn:microsoft.com/office/officeart/2005/8/layout/vList2"/>
    <dgm:cxn modelId="{4E3D442F-A40C-43BF-8DF1-74057191355F}" srcId="{DE947925-DCFD-4335-AF0D-C976D3554BE8}" destId="{990B3F8F-4A7C-42A3-BE53-FF7F95C803A7}" srcOrd="2" destOrd="0" parTransId="{499A21F9-E8A6-47AA-94B6-A529DB7328E2}" sibTransId="{C4B4932F-F209-4AD1-9259-5ACDE933AAAE}"/>
    <dgm:cxn modelId="{94E31636-920C-4312-9B05-4A527844B43C}" srcId="{412FA19A-8E65-4EE5-A938-B90DA3884DA8}" destId="{DE947925-DCFD-4335-AF0D-C976D3554BE8}" srcOrd="0" destOrd="0" parTransId="{26999ED7-3FDE-4046-9D47-F907C05B886F}" sibTransId="{CED0F61C-63E1-47D6-BE27-7BA44FE2407B}"/>
    <dgm:cxn modelId="{64C7375B-A458-4836-BB9F-BE729C0F46B9}" type="presOf" srcId="{DE947925-DCFD-4335-AF0D-C976D3554BE8}" destId="{F4910F97-8B31-4D5D-8EA5-E8B6580CAD67}" srcOrd="0" destOrd="0" presId="urn:microsoft.com/office/officeart/2005/8/layout/vList2"/>
    <dgm:cxn modelId="{F6DDFE5C-FBAE-41AE-9EAB-97CF40FB4A6C}" type="presOf" srcId="{990B3F8F-4A7C-42A3-BE53-FF7F95C803A7}" destId="{3F3FAC29-9E35-41E6-8134-E9F6AC8DFBB1}" srcOrd="0" destOrd="2" presId="urn:microsoft.com/office/officeart/2005/8/layout/vList2"/>
    <dgm:cxn modelId="{6CEF875F-5C76-4E5E-8A2F-EC1113F3F45B}" type="presOf" srcId="{412FA19A-8E65-4EE5-A938-B90DA3884DA8}" destId="{7E8F5DBB-2037-470A-AC9A-EA66589E263F}" srcOrd="0" destOrd="0" presId="urn:microsoft.com/office/officeart/2005/8/layout/vList2"/>
    <dgm:cxn modelId="{7717DD71-5CD6-4099-B761-FEB0B9F2D529}" srcId="{DE947925-DCFD-4335-AF0D-C976D3554BE8}" destId="{26E31B92-7A74-4AE8-9733-883BEA8FAFC4}" srcOrd="1" destOrd="0" parTransId="{54CE3A36-260A-4225-B7F5-D75C3696CC66}" sibTransId="{D1C0DD19-6218-447A-A28D-420488CB0FB3}"/>
    <dgm:cxn modelId="{1DEFED7B-388B-4692-80B5-3225B1D58E48}" type="presOf" srcId="{8B97C5AC-6E64-4A76-87B8-76AC6FCAD67E}" destId="{3F3FAC29-9E35-41E6-8134-E9F6AC8DFBB1}" srcOrd="0" destOrd="0" presId="urn:microsoft.com/office/officeart/2005/8/layout/vList2"/>
    <dgm:cxn modelId="{7413D284-CC02-46B1-A45B-B94870589BE2}" srcId="{412FA19A-8E65-4EE5-A938-B90DA3884DA8}" destId="{3E716A92-E824-41FC-BF6C-122BCDFA28C5}" srcOrd="1" destOrd="0" parTransId="{161DD410-C7BC-43EC-A538-5B5A0EF0078E}" sibTransId="{3F97CEB2-CD01-4307-825C-29C6C6C81D0E}"/>
    <dgm:cxn modelId="{613891D1-763B-4C4A-B777-FA19B8C5B73D}" srcId="{DE947925-DCFD-4335-AF0D-C976D3554BE8}" destId="{8B97C5AC-6E64-4A76-87B8-76AC6FCAD67E}" srcOrd="0" destOrd="0" parTransId="{9D13B956-A07B-4A0D-A4FB-02B0361AF4B0}" sibTransId="{0EFB764C-7C62-45E2-AE43-6B3678C61CF5}"/>
    <dgm:cxn modelId="{3278B3DC-08A0-4476-8231-8A2D47F3302D}" type="presParOf" srcId="{7E8F5DBB-2037-470A-AC9A-EA66589E263F}" destId="{F4910F97-8B31-4D5D-8EA5-E8B6580CAD67}" srcOrd="0" destOrd="0" presId="urn:microsoft.com/office/officeart/2005/8/layout/vList2"/>
    <dgm:cxn modelId="{DDE69645-8291-4F7D-86B1-264FD9CDAAB1}" type="presParOf" srcId="{7E8F5DBB-2037-470A-AC9A-EA66589E263F}" destId="{3F3FAC29-9E35-41E6-8134-E9F6AC8DFBB1}" srcOrd="1" destOrd="0" presId="urn:microsoft.com/office/officeart/2005/8/layout/vList2"/>
    <dgm:cxn modelId="{A98118E5-AC81-40D1-B997-B6A20C3809DC}" type="presParOf" srcId="{7E8F5DBB-2037-470A-AC9A-EA66589E263F}" destId="{2AFFA3DA-2692-4827-9023-1AC30A9731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7BCA8-A6DF-4C13-BFC0-B5B2353134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98E8186-670E-423C-A6F5-6F32CFBD40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money involved in this class</a:t>
          </a:r>
        </a:p>
      </dgm:t>
    </dgm:pt>
    <dgm:pt modelId="{56688AC4-53BF-4A8E-BBCF-39094A686B78}" type="parTrans" cxnId="{35FF012E-EF18-405D-A53B-2F184E31A51F}">
      <dgm:prSet/>
      <dgm:spPr/>
      <dgm:t>
        <a:bodyPr/>
        <a:lstStyle/>
        <a:p>
          <a:endParaRPr lang="en-US"/>
        </a:p>
      </dgm:t>
    </dgm:pt>
    <dgm:pt modelId="{81EAD9C9-D34B-4260-B9F1-46F84A0D7A6C}" type="sibTrans" cxnId="{35FF012E-EF18-405D-A53B-2F184E31A51F}">
      <dgm:prSet/>
      <dgm:spPr/>
      <dgm:t>
        <a:bodyPr/>
        <a:lstStyle/>
        <a:p>
          <a:endParaRPr lang="en-US"/>
        </a:p>
      </dgm:t>
    </dgm:pt>
    <dgm:pt modelId="{5E3113A6-1FA9-489E-84AB-110F0BF724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team’s budget is your time, effort and skill</a:t>
          </a:r>
        </a:p>
      </dgm:t>
    </dgm:pt>
    <dgm:pt modelId="{FF16778B-E12D-4245-B29E-DD4EB465CE89}" type="parTrans" cxnId="{21C9975E-5E65-4A21-BE6B-E793D1BC0E01}">
      <dgm:prSet/>
      <dgm:spPr/>
      <dgm:t>
        <a:bodyPr/>
        <a:lstStyle/>
        <a:p>
          <a:endParaRPr lang="en-US"/>
        </a:p>
      </dgm:t>
    </dgm:pt>
    <dgm:pt modelId="{454667B6-371D-4BFA-97A4-15588ED066B6}" type="sibTrans" cxnId="{21C9975E-5E65-4A21-BE6B-E793D1BC0E01}">
      <dgm:prSet/>
      <dgm:spPr/>
      <dgm:t>
        <a:bodyPr/>
        <a:lstStyle/>
        <a:p>
          <a:endParaRPr lang="en-US"/>
        </a:p>
      </dgm:t>
    </dgm:pt>
    <dgm:pt modelId="{99630CA0-923A-4B0B-AD6C-01E13AF9DC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of which is finite</a:t>
          </a:r>
        </a:p>
      </dgm:t>
    </dgm:pt>
    <dgm:pt modelId="{E00D20C1-2A81-47A4-8C22-AB758B50B0CD}" type="parTrans" cxnId="{2E4F6511-C987-438A-AA35-8A8145452581}">
      <dgm:prSet/>
      <dgm:spPr/>
      <dgm:t>
        <a:bodyPr/>
        <a:lstStyle/>
        <a:p>
          <a:endParaRPr lang="en-US"/>
        </a:p>
      </dgm:t>
    </dgm:pt>
    <dgm:pt modelId="{18307BD2-4F03-457A-9F18-C748FC5DBB02}" type="sibTrans" cxnId="{2E4F6511-C987-438A-AA35-8A8145452581}">
      <dgm:prSet/>
      <dgm:spPr/>
      <dgm:t>
        <a:bodyPr/>
        <a:lstStyle/>
        <a:p>
          <a:endParaRPr lang="en-US"/>
        </a:p>
      </dgm:t>
    </dgm:pt>
    <dgm:pt modelId="{36C52B4D-6841-4CAD-A79B-518D2F679B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are also not allowed to use software or assets that you will have/had paid for.</a:t>
          </a:r>
        </a:p>
      </dgm:t>
    </dgm:pt>
    <dgm:pt modelId="{503B0BAC-0764-4F3D-A265-587E86CE93D8}" type="parTrans" cxnId="{A8D25CE0-B554-4AA3-AE4B-C8F5CF8C5325}">
      <dgm:prSet/>
      <dgm:spPr/>
    </dgm:pt>
    <dgm:pt modelId="{54158D6A-82E1-48D4-B3B3-EFCA4592EE33}" type="sibTrans" cxnId="{A8D25CE0-B554-4AA3-AE4B-C8F5CF8C5325}">
      <dgm:prSet/>
      <dgm:spPr/>
    </dgm:pt>
    <dgm:pt modelId="{A7518DE6-0810-4D9C-A011-36976944F988}" type="pres">
      <dgm:prSet presAssocID="{65E7BCA8-A6DF-4C13-BFC0-B5B23531345C}" presName="root" presStyleCnt="0">
        <dgm:presLayoutVars>
          <dgm:dir/>
          <dgm:resizeHandles val="exact"/>
        </dgm:presLayoutVars>
      </dgm:prSet>
      <dgm:spPr/>
    </dgm:pt>
    <dgm:pt modelId="{3DAD707B-6316-4E17-9DB9-48522CCB5BB8}" type="pres">
      <dgm:prSet presAssocID="{998E8186-670E-423C-A6F5-6F32CFBD4094}" presName="compNode" presStyleCnt="0"/>
      <dgm:spPr/>
    </dgm:pt>
    <dgm:pt modelId="{9EBA6DBF-E52D-4256-A86F-ED01D39FBD3C}" type="pres">
      <dgm:prSet presAssocID="{998E8186-670E-423C-A6F5-6F32CFBD4094}" presName="bgRect" presStyleLbl="bgShp" presStyleIdx="0" presStyleCnt="2"/>
      <dgm:spPr/>
    </dgm:pt>
    <dgm:pt modelId="{01CF0AD0-E459-4F6B-81FE-352FA99C8417}" type="pres">
      <dgm:prSet presAssocID="{998E8186-670E-423C-A6F5-6F32CFBD40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08503DC-AAC7-46BD-8EB9-F52432536B66}" type="pres">
      <dgm:prSet presAssocID="{998E8186-670E-423C-A6F5-6F32CFBD4094}" presName="spaceRect" presStyleCnt="0"/>
      <dgm:spPr/>
    </dgm:pt>
    <dgm:pt modelId="{AB227C9D-BCDF-4BC2-BC64-3CCB82D9E411}" type="pres">
      <dgm:prSet presAssocID="{998E8186-670E-423C-A6F5-6F32CFBD4094}" presName="parTx" presStyleLbl="revTx" presStyleIdx="0" presStyleCnt="4">
        <dgm:presLayoutVars>
          <dgm:chMax val="0"/>
          <dgm:chPref val="0"/>
        </dgm:presLayoutVars>
      </dgm:prSet>
      <dgm:spPr/>
    </dgm:pt>
    <dgm:pt modelId="{77D59272-98DC-4EE8-AF2A-CA9790D1FF06}" type="pres">
      <dgm:prSet presAssocID="{998E8186-670E-423C-A6F5-6F32CFBD4094}" presName="desTx" presStyleLbl="revTx" presStyleIdx="1" presStyleCnt="4">
        <dgm:presLayoutVars/>
      </dgm:prSet>
      <dgm:spPr/>
    </dgm:pt>
    <dgm:pt modelId="{5269EE5F-61EB-4726-B56B-D852C44E2AA9}" type="pres">
      <dgm:prSet presAssocID="{81EAD9C9-D34B-4260-B9F1-46F84A0D7A6C}" presName="sibTrans" presStyleCnt="0"/>
      <dgm:spPr/>
    </dgm:pt>
    <dgm:pt modelId="{3880A62D-8443-4866-ABCC-307EAE8FE3B8}" type="pres">
      <dgm:prSet presAssocID="{5E3113A6-1FA9-489E-84AB-110F0BF7242D}" presName="compNode" presStyleCnt="0"/>
      <dgm:spPr/>
    </dgm:pt>
    <dgm:pt modelId="{63D6967B-4CFA-4AA8-8915-85B5C147DB0E}" type="pres">
      <dgm:prSet presAssocID="{5E3113A6-1FA9-489E-84AB-110F0BF7242D}" presName="bgRect" presStyleLbl="bgShp" presStyleIdx="1" presStyleCnt="2"/>
      <dgm:spPr/>
    </dgm:pt>
    <dgm:pt modelId="{81005567-E261-49C3-A5AD-34E883F05144}" type="pres">
      <dgm:prSet presAssocID="{5E3113A6-1FA9-489E-84AB-110F0BF724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F3F4EFC-3501-43B1-8474-B92F3034FC91}" type="pres">
      <dgm:prSet presAssocID="{5E3113A6-1FA9-489E-84AB-110F0BF7242D}" presName="spaceRect" presStyleCnt="0"/>
      <dgm:spPr/>
    </dgm:pt>
    <dgm:pt modelId="{7335472D-2A9A-401B-87F1-916A9F58C58D}" type="pres">
      <dgm:prSet presAssocID="{5E3113A6-1FA9-489E-84AB-110F0BF7242D}" presName="parTx" presStyleLbl="revTx" presStyleIdx="2" presStyleCnt="4">
        <dgm:presLayoutVars>
          <dgm:chMax val="0"/>
          <dgm:chPref val="0"/>
        </dgm:presLayoutVars>
      </dgm:prSet>
      <dgm:spPr/>
    </dgm:pt>
    <dgm:pt modelId="{4A287DBC-E584-4D76-9934-02818432B0F4}" type="pres">
      <dgm:prSet presAssocID="{5E3113A6-1FA9-489E-84AB-110F0BF7242D}" presName="desTx" presStyleLbl="revTx" presStyleIdx="3" presStyleCnt="4">
        <dgm:presLayoutVars/>
      </dgm:prSet>
      <dgm:spPr/>
    </dgm:pt>
  </dgm:ptLst>
  <dgm:cxnLst>
    <dgm:cxn modelId="{9A487903-4682-4D28-9285-8547CD819EF5}" type="presOf" srcId="{5E3113A6-1FA9-489E-84AB-110F0BF7242D}" destId="{7335472D-2A9A-401B-87F1-916A9F58C58D}" srcOrd="0" destOrd="0" presId="urn:microsoft.com/office/officeart/2018/2/layout/IconVerticalSolidList"/>
    <dgm:cxn modelId="{2E4F6511-C987-438A-AA35-8A8145452581}" srcId="{5E3113A6-1FA9-489E-84AB-110F0BF7242D}" destId="{99630CA0-923A-4B0B-AD6C-01E13AF9DC0D}" srcOrd="0" destOrd="0" parTransId="{E00D20C1-2A81-47A4-8C22-AB758B50B0CD}" sibTransId="{18307BD2-4F03-457A-9F18-C748FC5DBB02}"/>
    <dgm:cxn modelId="{3568361A-DB9C-4033-A7D7-A69F6422CB5B}" type="presOf" srcId="{36C52B4D-6841-4CAD-A79B-518D2F679B2E}" destId="{77D59272-98DC-4EE8-AF2A-CA9790D1FF06}" srcOrd="0" destOrd="0" presId="urn:microsoft.com/office/officeart/2018/2/layout/IconVerticalSolidList"/>
    <dgm:cxn modelId="{35FF012E-EF18-405D-A53B-2F184E31A51F}" srcId="{65E7BCA8-A6DF-4C13-BFC0-B5B23531345C}" destId="{998E8186-670E-423C-A6F5-6F32CFBD4094}" srcOrd="0" destOrd="0" parTransId="{56688AC4-53BF-4A8E-BBCF-39094A686B78}" sibTransId="{81EAD9C9-D34B-4260-B9F1-46F84A0D7A6C}"/>
    <dgm:cxn modelId="{21C9975E-5E65-4A21-BE6B-E793D1BC0E01}" srcId="{65E7BCA8-A6DF-4C13-BFC0-B5B23531345C}" destId="{5E3113A6-1FA9-489E-84AB-110F0BF7242D}" srcOrd="1" destOrd="0" parTransId="{FF16778B-E12D-4245-B29E-DD4EB465CE89}" sibTransId="{454667B6-371D-4BFA-97A4-15588ED066B6}"/>
    <dgm:cxn modelId="{2C36B159-9762-496D-855F-333B1692D8E5}" type="presOf" srcId="{998E8186-670E-423C-A6F5-6F32CFBD4094}" destId="{AB227C9D-BCDF-4BC2-BC64-3CCB82D9E411}" srcOrd="0" destOrd="0" presId="urn:microsoft.com/office/officeart/2018/2/layout/IconVerticalSolidList"/>
    <dgm:cxn modelId="{C47BE384-3FEE-4A74-953E-8960C26C7D42}" type="presOf" srcId="{65E7BCA8-A6DF-4C13-BFC0-B5B23531345C}" destId="{A7518DE6-0810-4D9C-A011-36976944F988}" srcOrd="0" destOrd="0" presId="urn:microsoft.com/office/officeart/2018/2/layout/IconVerticalSolidList"/>
    <dgm:cxn modelId="{C548F5D4-2D2B-4E05-8B16-FDD8E1FFC39A}" type="presOf" srcId="{99630CA0-923A-4B0B-AD6C-01E13AF9DC0D}" destId="{4A287DBC-E584-4D76-9934-02818432B0F4}" srcOrd="0" destOrd="0" presId="urn:microsoft.com/office/officeart/2018/2/layout/IconVerticalSolidList"/>
    <dgm:cxn modelId="{A8D25CE0-B554-4AA3-AE4B-C8F5CF8C5325}" srcId="{998E8186-670E-423C-A6F5-6F32CFBD4094}" destId="{36C52B4D-6841-4CAD-A79B-518D2F679B2E}" srcOrd="0" destOrd="0" parTransId="{503B0BAC-0764-4F3D-A265-587E86CE93D8}" sibTransId="{54158D6A-82E1-48D4-B3B3-EFCA4592EE33}"/>
    <dgm:cxn modelId="{398CD1A4-0E19-486C-9A26-284D6C739044}" type="presParOf" srcId="{A7518DE6-0810-4D9C-A011-36976944F988}" destId="{3DAD707B-6316-4E17-9DB9-48522CCB5BB8}" srcOrd="0" destOrd="0" presId="urn:microsoft.com/office/officeart/2018/2/layout/IconVerticalSolidList"/>
    <dgm:cxn modelId="{368A9C51-8188-4849-9410-018472BEB962}" type="presParOf" srcId="{3DAD707B-6316-4E17-9DB9-48522CCB5BB8}" destId="{9EBA6DBF-E52D-4256-A86F-ED01D39FBD3C}" srcOrd="0" destOrd="0" presId="urn:microsoft.com/office/officeart/2018/2/layout/IconVerticalSolidList"/>
    <dgm:cxn modelId="{47F41E2F-3424-423E-A00D-2FB9A44A1409}" type="presParOf" srcId="{3DAD707B-6316-4E17-9DB9-48522CCB5BB8}" destId="{01CF0AD0-E459-4F6B-81FE-352FA99C8417}" srcOrd="1" destOrd="0" presId="urn:microsoft.com/office/officeart/2018/2/layout/IconVerticalSolidList"/>
    <dgm:cxn modelId="{05F8B0E1-50B2-48DB-82DB-47D8D71E2DC7}" type="presParOf" srcId="{3DAD707B-6316-4E17-9DB9-48522CCB5BB8}" destId="{708503DC-AAC7-46BD-8EB9-F52432536B66}" srcOrd="2" destOrd="0" presId="urn:microsoft.com/office/officeart/2018/2/layout/IconVerticalSolidList"/>
    <dgm:cxn modelId="{BB08F3B7-8AD0-49F0-8A6F-6C204B58BB0D}" type="presParOf" srcId="{3DAD707B-6316-4E17-9DB9-48522CCB5BB8}" destId="{AB227C9D-BCDF-4BC2-BC64-3CCB82D9E411}" srcOrd="3" destOrd="0" presId="urn:microsoft.com/office/officeart/2018/2/layout/IconVerticalSolidList"/>
    <dgm:cxn modelId="{5E0095D2-C261-43DC-9ABF-EBFB0A1F0D1E}" type="presParOf" srcId="{3DAD707B-6316-4E17-9DB9-48522CCB5BB8}" destId="{77D59272-98DC-4EE8-AF2A-CA9790D1FF06}" srcOrd="4" destOrd="0" presId="urn:microsoft.com/office/officeart/2018/2/layout/IconVerticalSolidList"/>
    <dgm:cxn modelId="{5B792821-AE1E-4248-BB1B-AECA6C74842B}" type="presParOf" srcId="{A7518DE6-0810-4D9C-A011-36976944F988}" destId="{5269EE5F-61EB-4726-B56B-D852C44E2AA9}" srcOrd="1" destOrd="0" presId="urn:microsoft.com/office/officeart/2018/2/layout/IconVerticalSolidList"/>
    <dgm:cxn modelId="{C7DCE47E-1A90-40B2-BC73-E90ADB480367}" type="presParOf" srcId="{A7518DE6-0810-4D9C-A011-36976944F988}" destId="{3880A62D-8443-4866-ABCC-307EAE8FE3B8}" srcOrd="2" destOrd="0" presId="urn:microsoft.com/office/officeart/2018/2/layout/IconVerticalSolidList"/>
    <dgm:cxn modelId="{3B771098-9A15-4DC0-9A01-1340E3943B00}" type="presParOf" srcId="{3880A62D-8443-4866-ABCC-307EAE8FE3B8}" destId="{63D6967B-4CFA-4AA8-8915-85B5C147DB0E}" srcOrd="0" destOrd="0" presId="urn:microsoft.com/office/officeart/2018/2/layout/IconVerticalSolidList"/>
    <dgm:cxn modelId="{0D2EB2FE-027F-4457-A8B9-F5BFB1AD6C7C}" type="presParOf" srcId="{3880A62D-8443-4866-ABCC-307EAE8FE3B8}" destId="{81005567-E261-49C3-A5AD-34E883F05144}" srcOrd="1" destOrd="0" presId="urn:microsoft.com/office/officeart/2018/2/layout/IconVerticalSolidList"/>
    <dgm:cxn modelId="{85994FF0-4FD2-4CE3-9910-34CA76B21EC3}" type="presParOf" srcId="{3880A62D-8443-4866-ABCC-307EAE8FE3B8}" destId="{EF3F4EFC-3501-43B1-8474-B92F3034FC91}" srcOrd="2" destOrd="0" presId="urn:microsoft.com/office/officeart/2018/2/layout/IconVerticalSolidList"/>
    <dgm:cxn modelId="{07CD5539-A176-41F8-AC62-93150F19B327}" type="presParOf" srcId="{3880A62D-8443-4866-ABCC-307EAE8FE3B8}" destId="{7335472D-2A9A-401B-87F1-916A9F58C58D}" srcOrd="3" destOrd="0" presId="urn:microsoft.com/office/officeart/2018/2/layout/IconVerticalSolidList"/>
    <dgm:cxn modelId="{9C40B87C-5121-45BE-B55E-18FF74B6F166}" type="presParOf" srcId="{3880A62D-8443-4866-ABCC-307EAE8FE3B8}" destId="{4A287DBC-E584-4D76-9934-02818432B0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25A81E-FA88-4DFA-AD39-F9BE247210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83476CD-EE48-4631-8C78-57CB7B824D59}">
      <dgm:prSet/>
      <dgm:spPr/>
      <dgm:t>
        <a:bodyPr/>
        <a:lstStyle/>
        <a:p>
          <a:r>
            <a:rPr lang="en-US"/>
            <a:t>Team Roster form can be found on moodle</a:t>
          </a:r>
        </a:p>
      </dgm:t>
    </dgm:pt>
    <dgm:pt modelId="{A26EDA26-79CE-46E4-B25B-0F80D41714E9}" type="parTrans" cxnId="{64189DAE-5F3D-4360-983F-827521BBCDC0}">
      <dgm:prSet/>
      <dgm:spPr/>
      <dgm:t>
        <a:bodyPr/>
        <a:lstStyle/>
        <a:p>
          <a:endParaRPr lang="en-US"/>
        </a:p>
      </dgm:t>
    </dgm:pt>
    <dgm:pt modelId="{3F4FD997-8B9E-4CE1-B8DE-350E664A183C}" type="sibTrans" cxnId="{64189DAE-5F3D-4360-983F-827521BBCDC0}">
      <dgm:prSet/>
      <dgm:spPr/>
      <dgm:t>
        <a:bodyPr/>
        <a:lstStyle/>
        <a:p>
          <a:endParaRPr lang="en-US"/>
        </a:p>
      </dgm:t>
    </dgm:pt>
    <dgm:pt modelId="{5C3F1F58-3640-43DC-A652-3490EAB98E46}">
      <dgm:prSet/>
      <dgm:spPr/>
      <dgm:t>
        <a:bodyPr/>
        <a:lstStyle/>
        <a:p>
          <a:r>
            <a:rPr lang="en-US"/>
            <a:t>Only one member of the team needs to submit on behalf of the team. Submit on moodle as well</a:t>
          </a:r>
        </a:p>
      </dgm:t>
    </dgm:pt>
    <dgm:pt modelId="{5CC338FC-DDF0-4F45-9E01-412AA859B3AD}" type="parTrans" cxnId="{971D8BAC-79CF-41EE-849B-E3E635B3CB72}">
      <dgm:prSet/>
      <dgm:spPr/>
      <dgm:t>
        <a:bodyPr/>
        <a:lstStyle/>
        <a:p>
          <a:endParaRPr lang="en-US"/>
        </a:p>
      </dgm:t>
    </dgm:pt>
    <dgm:pt modelId="{9699EC0D-84E0-46E9-92A6-7BC4D13FBD80}" type="sibTrans" cxnId="{971D8BAC-79CF-41EE-849B-E3E635B3CB72}">
      <dgm:prSet/>
      <dgm:spPr/>
      <dgm:t>
        <a:bodyPr/>
        <a:lstStyle/>
        <a:p>
          <a:endParaRPr lang="en-US"/>
        </a:p>
      </dgm:t>
    </dgm:pt>
    <dgm:pt modelId="{38EB0168-CF98-4E76-BEAB-A44D0F8A118F}">
      <dgm:prSet/>
      <dgm:spPr/>
      <dgm:t>
        <a:bodyPr/>
        <a:lstStyle/>
        <a:p>
          <a:r>
            <a:rPr lang="en-US"/>
            <a:t>By week 2 Lab, everyone will have to be in a team.</a:t>
          </a:r>
        </a:p>
      </dgm:t>
    </dgm:pt>
    <dgm:pt modelId="{EC4682B7-4CF8-421A-801A-B264DA6F5DF7}" type="parTrans" cxnId="{7911EB5E-24E3-40EE-950D-104AD557825A}">
      <dgm:prSet/>
      <dgm:spPr/>
      <dgm:t>
        <a:bodyPr/>
        <a:lstStyle/>
        <a:p>
          <a:endParaRPr lang="en-US"/>
        </a:p>
      </dgm:t>
    </dgm:pt>
    <dgm:pt modelId="{0048A8C1-4FED-4CD5-A55D-86D7D638C55A}" type="sibTrans" cxnId="{7911EB5E-24E3-40EE-950D-104AD557825A}">
      <dgm:prSet/>
      <dgm:spPr/>
      <dgm:t>
        <a:bodyPr/>
        <a:lstStyle/>
        <a:p>
          <a:endParaRPr lang="en-US"/>
        </a:p>
      </dgm:t>
    </dgm:pt>
    <dgm:pt modelId="{22CB1056-93EE-4C92-AC28-3F5B34F6D7F5}" type="pres">
      <dgm:prSet presAssocID="{DE25A81E-FA88-4DFA-AD39-F9BE247210F9}" presName="root" presStyleCnt="0">
        <dgm:presLayoutVars>
          <dgm:dir/>
          <dgm:resizeHandles val="exact"/>
        </dgm:presLayoutVars>
      </dgm:prSet>
      <dgm:spPr/>
    </dgm:pt>
    <dgm:pt modelId="{D26888E2-8D72-491D-9D61-9C652AC5F3ED}" type="pres">
      <dgm:prSet presAssocID="{F83476CD-EE48-4631-8C78-57CB7B824D59}" presName="compNode" presStyleCnt="0"/>
      <dgm:spPr/>
    </dgm:pt>
    <dgm:pt modelId="{C290BEE4-46E3-40DA-802D-D3B400E80F23}" type="pres">
      <dgm:prSet presAssocID="{F83476CD-EE48-4631-8C78-57CB7B824D59}" presName="bgRect" presStyleLbl="bgShp" presStyleIdx="0" presStyleCnt="3"/>
      <dgm:spPr/>
    </dgm:pt>
    <dgm:pt modelId="{34A5E744-07E4-42B0-96C0-C22950689990}" type="pres">
      <dgm:prSet presAssocID="{F83476CD-EE48-4631-8C78-57CB7B824D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5E6DE3E-7AF6-48C7-BD12-88DC8089C505}" type="pres">
      <dgm:prSet presAssocID="{F83476CD-EE48-4631-8C78-57CB7B824D59}" presName="spaceRect" presStyleCnt="0"/>
      <dgm:spPr/>
    </dgm:pt>
    <dgm:pt modelId="{668BFE34-39FA-4566-9D45-6709AD3744E8}" type="pres">
      <dgm:prSet presAssocID="{F83476CD-EE48-4631-8C78-57CB7B824D59}" presName="parTx" presStyleLbl="revTx" presStyleIdx="0" presStyleCnt="3">
        <dgm:presLayoutVars>
          <dgm:chMax val="0"/>
          <dgm:chPref val="0"/>
        </dgm:presLayoutVars>
      </dgm:prSet>
      <dgm:spPr/>
    </dgm:pt>
    <dgm:pt modelId="{856CABC6-7549-4F18-913C-5C19C27C2E1A}" type="pres">
      <dgm:prSet presAssocID="{3F4FD997-8B9E-4CE1-B8DE-350E664A183C}" presName="sibTrans" presStyleCnt="0"/>
      <dgm:spPr/>
    </dgm:pt>
    <dgm:pt modelId="{D9F6A93A-B4BA-49D5-B632-66427DD8F71D}" type="pres">
      <dgm:prSet presAssocID="{5C3F1F58-3640-43DC-A652-3490EAB98E46}" presName="compNode" presStyleCnt="0"/>
      <dgm:spPr/>
    </dgm:pt>
    <dgm:pt modelId="{49B9F993-9F00-4A6E-B7E7-83B836797C12}" type="pres">
      <dgm:prSet presAssocID="{5C3F1F58-3640-43DC-A652-3490EAB98E46}" presName="bgRect" presStyleLbl="bgShp" presStyleIdx="1" presStyleCnt="3"/>
      <dgm:spPr/>
    </dgm:pt>
    <dgm:pt modelId="{57D43A1F-F570-45F2-917E-808935ACB017}" type="pres">
      <dgm:prSet presAssocID="{5C3F1F58-3640-43DC-A652-3490EAB98E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ACBA0E3-AB9A-41E1-99EC-FE040296CCBE}" type="pres">
      <dgm:prSet presAssocID="{5C3F1F58-3640-43DC-A652-3490EAB98E46}" presName="spaceRect" presStyleCnt="0"/>
      <dgm:spPr/>
    </dgm:pt>
    <dgm:pt modelId="{30E2FE84-40FE-4C73-8656-ADBF0C03D8DE}" type="pres">
      <dgm:prSet presAssocID="{5C3F1F58-3640-43DC-A652-3490EAB98E46}" presName="parTx" presStyleLbl="revTx" presStyleIdx="1" presStyleCnt="3">
        <dgm:presLayoutVars>
          <dgm:chMax val="0"/>
          <dgm:chPref val="0"/>
        </dgm:presLayoutVars>
      </dgm:prSet>
      <dgm:spPr/>
    </dgm:pt>
    <dgm:pt modelId="{FE6F419B-8929-4C40-A458-F9ACBC307BF9}" type="pres">
      <dgm:prSet presAssocID="{9699EC0D-84E0-46E9-92A6-7BC4D13FBD80}" presName="sibTrans" presStyleCnt="0"/>
      <dgm:spPr/>
    </dgm:pt>
    <dgm:pt modelId="{4D6F12F8-6F27-466A-B904-1790DD3A240B}" type="pres">
      <dgm:prSet presAssocID="{38EB0168-CF98-4E76-BEAB-A44D0F8A118F}" presName="compNode" presStyleCnt="0"/>
      <dgm:spPr/>
    </dgm:pt>
    <dgm:pt modelId="{B9D660BA-11BD-41F7-8C0F-581F97547BF0}" type="pres">
      <dgm:prSet presAssocID="{38EB0168-CF98-4E76-BEAB-A44D0F8A118F}" presName="bgRect" presStyleLbl="bgShp" presStyleIdx="2" presStyleCnt="3"/>
      <dgm:spPr/>
    </dgm:pt>
    <dgm:pt modelId="{4230A5AA-1293-49C3-9F79-513DAE8B5943}" type="pres">
      <dgm:prSet presAssocID="{38EB0168-CF98-4E76-BEAB-A44D0F8A11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167B0CE-3993-4EB5-91FB-243ACB3F36A9}" type="pres">
      <dgm:prSet presAssocID="{38EB0168-CF98-4E76-BEAB-A44D0F8A118F}" presName="spaceRect" presStyleCnt="0"/>
      <dgm:spPr/>
    </dgm:pt>
    <dgm:pt modelId="{17829087-DE1C-4BDC-A086-FE9203E28BE9}" type="pres">
      <dgm:prSet presAssocID="{38EB0168-CF98-4E76-BEAB-A44D0F8A11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911EB5E-24E3-40EE-950D-104AD557825A}" srcId="{DE25A81E-FA88-4DFA-AD39-F9BE247210F9}" destId="{38EB0168-CF98-4E76-BEAB-A44D0F8A118F}" srcOrd="2" destOrd="0" parTransId="{EC4682B7-4CF8-421A-801A-B264DA6F5DF7}" sibTransId="{0048A8C1-4FED-4CD5-A55D-86D7D638C55A}"/>
    <dgm:cxn modelId="{B5B8CE48-A9B3-4A00-96C6-B3932F512C18}" type="presOf" srcId="{5C3F1F58-3640-43DC-A652-3490EAB98E46}" destId="{30E2FE84-40FE-4C73-8656-ADBF0C03D8DE}" srcOrd="0" destOrd="0" presId="urn:microsoft.com/office/officeart/2018/2/layout/IconVerticalSolidList"/>
    <dgm:cxn modelId="{2600B296-FE71-4B32-A2F1-4EC70B0109A3}" type="presOf" srcId="{DE25A81E-FA88-4DFA-AD39-F9BE247210F9}" destId="{22CB1056-93EE-4C92-AC28-3F5B34F6D7F5}" srcOrd="0" destOrd="0" presId="urn:microsoft.com/office/officeart/2018/2/layout/IconVerticalSolidList"/>
    <dgm:cxn modelId="{971D8BAC-79CF-41EE-849B-E3E635B3CB72}" srcId="{DE25A81E-FA88-4DFA-AD39-F9BE247210F9}" destId="{5C3F1F58-3640-43DC-A652-3490EAB98E46}" srcOrd="1" destOrd="0" parTransId="{5CC338FC-DDF0-4F45-9E01-412AA859B3AD}" sibTransId="{9699EC0D-84E0-46E9-92A6-7BC4D13FBD80}"/>
    <dgm:cxn modelId="{64189DAE-5F3D-4360-983F-827521BBCDC0}" srcId="{DE25A81E-FA88-4DFA-AD39-F9BE247210F9}" destId="{F83476CD-EE48-4631-8C78-57CB7B824D59}" srcOrd="0" destOrd="0" parTransId="{A26EDA26-79CE-46E4-B25B-0F80D41714E9}" sibTransId="{3F4FD997-8B9E-4CE1-B8DE-350E664A183C}"/>
    <dgm:cxn modelId="{E42E34BD-C163-4D63-AD8A-DF283D2E410D}" type="presOf" srcId="{38EB0168-CF98-4E76-BEAB-A44D0F8A118F}" destId="{17829087-DE1C-4BDC-A086-FE9203E28BE9}" srcOrd="0" destOrd="0" presId="urn:microsoft.com/office/officeart/2018/2/layout/IconVerticalSolidList"/>
    <dgm:cxn modelId="{81954AC9-D324-4807-BF69-4CB23144BEFA}" type="presOf" srcId="{F83476CD-EE48-4631-8C78-57CB7B824D59}" destId="{668BFE34-39FA-4566-9D45-6709AD3744E8}" srcOrd="0" destOrd="0" presId="urn:microsoft.com/office/officeart/2018/2/layout/IconVerticalSolidList"/>
    <dgm:cxn modelId="{C2302987-B549-45D7-9E01-B08F90361F96}" type="presParOf" srcId="{22CB1056-93EE-4C92-AC28-3F5B34F6D7F5}" destId="{D26888E2-8D72-491D-9D61-9C652AC5F3ED}" srcOrd="0" destOrd="0" presId="urn:microsoft.com/office/officeart/2018/2/layout/IconVerticalSolidList"/>
    <dgm:cxn modelId="{F044CBE7-5A37-4B8A-B6AC-58DA8C31A786}" type="presParOf" srcId="{D26888E2-8D72-491D-9D61-9C652AC5F3ED}" destId="{C290BEE4-46E3-40DA-802D-D3B400E80F23}" srcOrd="0" destOrd="0" presId="urn:microsoft.com/office/officeart/2018/2/layout/IconVerticalSolidList"/>
    <dgm:cxn modelId="{C1FFFFF6-77D0-48BF-A93E-7B5B14283A1B}" type="presParOf" srcId="{D26888E2-8D72-491D-9D61-9C652AC5F3ED}" destId="{34A5E744-07E4-42B0-96C0-C22950689990}" srcOrd="1" destOrd="0" presId="urn:microsoft.com/office/officeart/2018/2/layout/IconVerticalSolidList"/>
    <dgm:cxn modelId="{8EE1F53E-D2CB-46AF-B187-22F024D7B4D4}" type="presParOf" srcId="{D26888E2-8D72-491D-9D61-9C652AC5F3ED}" destId="{F5E6DE3E-7AF6-48C7-BD12-88DC8089C505}" srcOrd="2" destOrd="0" presId="urn:microsoft.com/office/officeart/2018/2/layout/IconVerticalSolidList"/>
    <dgm:cxn modelId="{49542C6F-F62E-4432-A063-9C2F4573B150}" type="presParOf" srcId="{D26888E2-8D72-491D-9D61-9C652AC5F3ED}" destId="{668BFE34-39FA-4566-9D45-6709AD3744E8}" srcOrd="3" destOrd="0" presId="urn:microsoft.com/office/officeart/2018/2/layout/IconVerticalSolidList"/>
    <dgm:cxn modelId="{7458F2D6-25D7-4C09-90AE-6952BC3416BC}" type="presParOf" srcId="{22CB1056-93EE-4C92-AC28-3F5B34F6D7F5}" destId="{856CABC6-7549-4F18-913C-5C19C27C2E1A}" srcOrd="1" destOrd="0" presId="urn:microsoft.com/office/officeart/2018/2/layout/IconVerticalSolidList"/>
    <dgm:cxn modelId="{281D552E-7FC1-40AF-82E5-347754A85151}" type="presParOf" srcId="{22CB1056-93EE-4C92-AC28-3F5B34F6D7F5}" destId="{D9F6A93A-B4BA-49D5-B632-66427DD8F71D}" srcOrd="2" destOrd="0" presId="urn:microsoft.com/office/officeart/2018/2/layout/IconVerticalSolidList"/>
    <dgm:cxn modelId="{C5295250-FA6A-4891-AFF7-91866A9E1DF2}" type="presParOf" srcId="{D9F6A93A-B4BA-49D5-B632-66427DD8F71D}" destId="{49B9F993-9F00-4A6E-B7E7-83B836797C12}" srcOrd="0" destOrd="0" presId="urn:microsoft.com/office/officeart/2018/2/layout/IconVerticalSolidList"/>
    <dgm:cxn modelId="{29940036-B7A6-4CBF-8820-B2AFF0A3ED7F}" type="presParOf" srcId="{D9F6A93A-B4BA-49D5-B632-66427DD8F71D}" destId="{57D43A1F-F570-45F2-917E-808935ACB017}" srcOrd="1" destOrd="0" presId="urn:microsoft.com/office/officeart/2018/2/layout/IconVerticalSolidList"/>
    <dgm:cxn modelId="{5E875FE6-4502-4F5B-942F-AF79A413FE3D}" type="presParOf" srcId="{D9F6A93A-B4BA-49D5-B632-66427DD8F71D}" destId="{7ACBA0E3-AB9A-41E1-99EC-FE040296CCBE}" srcOrd="2" destOrd="0" presId="urn:microsoft.com/office/officeart/2018/2/layout/IconVerticalSolidList"/>
    <dgm:cxn modelId="{5331FB33-9C87-40E4-A9D5-720DF814A8B0}" type="presParOf" srcId="{D9F6A93A-B4BA-49D5-B632-66427DD8F71D}" destId="{30E2FE84-40FE-4C73-8656-ADBF0C03D8DE}" srcOrd="3" destOrd="0" presId="urn:microsoft.com/office/officeart/2018/2/layout/IconVerticalSolidList"/>
    <dgm:cxn modelId="{7AB26BC5-3AB6-4919-BFF6-3D4DAE2E26C0}" type="presParOf" srcId="{22CB1056-93EE-4C92-AC28-3F5B34F6D7F5}" destId="{FE6F419B-8929-4C40-A458-F9ACBC307BF9}" srcOrd="3" destOrd="0" presId="urn:microsoft.com/office/officeart/2018/2/layout/IconVerticalSolidList"/>
    <dgm:cxn modelId="{21F470AA-B5A7-4233-BDD3-4EB675815666}" type="presParOf" srcId="{22CB1056-93EE-4C92-AC28-3F5B34F6D7F5}" destId="{4D6F12F8-6F27-466A-B904-1790DD3A240B}" srcOrd="4" destOrd="0" presId="urn:microsoft.com/office/officeart/2018/2/layout/IconVerticalSolidList"/>
    <dgm:cxn modelId="{633F3395-1084-4A1F-8655-FE348626CF26}" type="presParOf" srcId="{4D6F12F8-6F27-466A-B904-1790DD3A240B}" destId="{B9D660BA-11BD-41F7-8C0F-581F97547BF0}" srcOrd="0" destOrd="0" presId="urn:microsoft.com/office/officeart/2018/2/layout/IconVerticalSolidList"/>
    <dgm:cxn modelId="{0B1D352E-0A18-4D82-B9AD-B2863D630E07}" type="presParOf" srcId="{4D6F12F8-6F27-466A-B904-1790DD3A240B}" destId="{4230A5AA-1293-49C3-9F79-513DAE8B5943}" srcOrd="1" destOrd="0" presId="urn:microsoft.com/office/officeart/2018/2/layout/IconVerticalSolidList"/>
    <dgm:cxn modelId="{4813D92F-0EE9-44C6-9CBC-A06F078DEAE6}" type="presParOf" srcId="{4D6F12F8-6F27-466A-B904-1790DD3A240B}" destId="{4167B0CE-3993-4EB5-91FB-243ACB3F36A9}" srcOrd="2" destOrd="0" presId="urn:microsoft.com/office/officeart/2018/2/layout/IconVerticalSolidList"/>
    <dgm:cxn modelId="{887EC48F-A5DA-4C8F-A0E8-402F958E4A48}" type="presParOf" srcId="{4D6F12F8-6F27-466A-B904-1790DD3A240B}" destId="{17829087-DE1C-4BDC-A086-FE9203E28B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ADEBA3-0311-4594-A099-4DE995D8FA2B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9C3E46-AAB3-494C-A948-AB95F36327FE}">
      <dgm:prSet/>
      <dgm:spPr/>
      <dgm:t>
        <a:bodyPr/>
        <a:lstStyle/>
        <a:p>
          <a:r>
            <a:rPr lang="en-US"/>
            <a:t>Everyone needs to have a team by Week 2 Lab</a:t>
          </a:r>
        </a:p>
      </dgm:t>
    </dgm:pt>
    <dgm:pt modelId="{6C52839E-22B9-42E7-AC7E-286CC000466B}" type="parTrans" cxnId="{C915E562-3EE4-49D6-81A8-59EF65211868}">
      <dgm:prSet/>
      <dgm:spPr/>
      <dgm:t>
        <a:bodyPr/>
        <a:lstStyle/>
        <a:p>
          <a:endParaRPr lang="en-US"/>
        </a:p>
      </dgm:t>
    </dgm:pt>
    <dgm:pt modelId="{3C03A93E-3E28-4716-929A-16BC0E5EC956}" type="sibTrans" cxnId="{C915E562-3EE4-49D6-81A8-59EF65211868}">
      <dgm:prSet/>
      <dgm:spPr/>
      <dgm:t>
        <a:bodyPr/>
        <a:lstStyle/>
        <a:p>
          <a:endParaRPr lang="en-US"/>
        </a:p>
      </dgm:t>
    </dgm:pt>
    <dgm:pt modelId="{A63E5723-FB89-450D-8280-68637911D1DB}">
      <dgm:prSet/>
      <dgm:spPr/>
      <dgm:t>
        <a:bodyPr/>
        <a:lstStyle/>
        <a:p>
          <a:r>
            <a:rPr lang="en-US"/>
            <a:t>Students who do not, will be randomly grouped together during Week 2 Lab</a:t>
          </a:r>
        </a:p>
      </dgm:t>
    </dgm:pt>
    <dgm:pt modelId="{6A013389-3850-43A7-9BB9-1FF475B1D9F2}" type="parTrans" cxnId="{19C82CCC-3A2E-405B-8B41-38FDDF7AE22D}">
      <dgm:prSet/>
      <dgm:spPr/>
      <dgm:t>
        <a:bodyPr/>
        <a:lstStyle/>
        <a:p>
          <a:endParaRPr lang="en-US"/>
        </a:p>
      </dgm:t>
    </dgm:pt>
    <dgm:pt modelId="{CF6AFF04-B976-407D-920A-F144E141F597}" type="sibTrans" cxnId="{19C82CCC-3A2E-405B-8B41-38FDDF7AE22D}">
      <dgm:prSet/>
      <dgm:spPr/>
      <dgm:t>
        <a:bodyPr/>
        <a:lstStyle/>
        <a:p>
          <a:endParaRPr lang="en-US"/>
        </a:p>
      </dgm:t>
    </dgm:pt>
    <dgm:pt modelId="{1D790343-9CB7-4454-B7F6-630F222570A3}" type="pres">
      <dgm:prSet presAssocID="{37ADEBA3-0311-4594-A099-4DE995D8FA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37D115-BC57-441F-B50F-16DAEECEE4AB}" type="pres">
      <dgm:prSet presAssocID="{549C3E46-AAB3-494C-A948-AB95F36327FE}" presName="hierRoot1" presStyleCnt="0"/>
      <dgm:spPr/>
    </dgm:pt>
    <dgm:pt modelId="{79228BD9-1FCF-4F25-9D6F-AC18D727B9E7}" type="pres">
      <dgm:prSet presAssocID="{549C3E46-AAB3-494C-A948-AB95F36327FE}" presName="composite" presStyleCnt="0"/>
      <dgm:spPr/>
    </dgm:pt>
    <dgm:pt modelId="{BD9A6181-99EF-4D09-A950-4FF00A9BC69E}" type="pres">
      <dgm:prSet presAssocID="{549C3E46-AAB3-494C-A948-AB95F36327FE}" presName="background" presStyleLbl="node0" presStyleIdx="0" presStyleCnt="2"/>
      <dgm:spPr/>
    </dgm:pt>
    <dgm:pt modelId="{D31507E4-D183-4960-8229-F02679174925}" type="pres">
      <dgm:prSet presAssocID="{549C3E46-AAB3-494C-A948-AB95F36327FE}" presName="text" presStyleLbl="fgAcc0" presStyleIdx="0" presStyleCnt="2">
        <dgm:presLayoutVars>
          <dgm:chPref val="3"/>
        </dgm:presLayoutVars>
      </dgm:prSet>
      <dgm:spPr/>
    </dgm:pt>
    <dgm:pt modelId="{ACD7CEF5-76DC-4480-9882-784FAB0B2EB8}" type="pres">
      <dgm:prSet presAssocID="{549C3E46-AAB3-494C-A948-AB95F36327FE}" presName="hierChild2" presStyleCnt="0"/>
      <dgm:spPr/>
    </dgm:pt>
    <dgm:pt modelId="{D10BA5BC-1805-4671-B073-CB550B165172}" type="pres">
      <dgm:prSet presAssocID="{A63E5723-FB89-450D-8280-68637911D1DB}" presName="hierRoot1" presStyleCnt="0"/>
      <dgm:spPr/>
    </dgm:pt>
    <dgm:pt modelId="{C133C2B9-32A3-4568-A719-573CFDB41508}" type="pres">
      <dgm:prSet presAssocID="{A63E5723-FB89-450D-8280-68637911D1DB}" presName="composite" presStyleCnt="0"/>
      <dgm:spPr/>
    </dgm:pt>
    <dgm:pt modelId="{AD24C934-A1EC-4604-BC0A-00200608D5E3}" type="pres">
      <dgm:prSet presAssocID="{A63E5723-FB89-450D-8280-68637911D1DB}" presName="background" presStyleLbl="node0" presStyleIdx="1" presStyleCnt="2"/>
      <dgm:spPr/>
    </dgm:pt>
    <dgm:pt modelId="{2FD59B68-42F9-48D8-8E9B-A141F8C79E1E}" type="pres">
      <dgm:prSet presAssocID="{A63E5723-FB89-450D-8280-68637911D1DB}" presName="text" presStyleLbl="fgAcc0" presStyleIdx="1" presStyleCnt="2">
        <dgm:presLayoutVars>
          <dgm:chPref val="3"/>
        </dgm:presLayoutVars>
      </dgm:prSet>
      <dgm:spPr/>
    </dgm:pt>
    <dgm:pt modelId="{843D278F-AB32-4357-AEF6-F69C8C32704D}" type="pres">
      <dgm:prSet presAssocID="{A63E5723-FB89-450D-8280-68637911D1DB}" presName="hierChild2" presStyleCnt="0"/>
      <dgm:spPr/>
    </dgm:pt>
  </dgm:ptLst>
  <dgm:cxnLst>
    <dgm:cxn modelId="{F505685C-3E47-462A-8A16-F0ED07BF2C8B}" type="presOf" srcId="{A63E5723-FB89-450D-8280-68637911D1DB}" destId="{2FD59B68-42F9-48D8-8E9B-A141F8C79E1E}" srcOrd="0" destOrd="0" presId="urn:microsoft.com/office/officeart/2005/8/layout/hierarchy1"/>
    <dgm:cxn modelId="{C915E562-3EE4-49D6-81A8-59EF65211868}" srcId="{37ADEBA3-0311-4594-A099-4DE995D8FA2B}" destId="{549C3E46-AAB3-494C-A948-AB95F36327FE}" srcOrd="0" destOrd="0" parTransId="{6C52839E-22B9-42E7-AC7E-286CC000466B}" sibTransId="{3C03A93E-3E28-4716-929A-16BC0E5EC956}"/>
    <dgm:cxn modelId="{7BE3EFC9-59C6-486D-8EF8-520D8529685A}" type="presOf" srcId="{549C3E46-AAB3-494C-A948-AB95F36327FE}" destId="{D31507E4-D183-4960-8229-F02679174925}" srcOrd="0" destOrd="0" presId="urn:microsoft.com/office/officeart/2005/8/layout/hierarchy1"/>
    <dgm:cxn modelId="{19C82CCC-3A2E-405B-8B41-38FDDF7AE22D}" srcId="{37ADEBA3-0311-4594-A099-4DE995D8FA2B}" destId="{A63E5723-FB89-450D-8280-68637911D1DB}" srcOrd="1" destOrd="0" parTransId="{6A013389-3850-43A7-9BB9-1FF475B1D9F2}" sibTransId="{CF6AFF04-B976-407D-920A-F144E141F597}"/>
    <dgm:cxn modelId="{E959A1F0-9115-47CB-8068-EC291D8804BF}" type="presOf" srcId="{37ADEBA3-0311-4594-A099-4DE995D8FA2B}" destId="{1D790343-9CB7-4454-B7F6-630F222570A3}" srcOrd="0" destOrd="0" presId="urn:microsoft.com/office/officeart/2005/8/layout/hierarchy1"/>
    <dgm:cxn modelId="{5C459F7A-6F34-4DB5-A24E-462713CE99E9}" type="presParOf" srcId="{1D790343-9CB7-4454-B7F6-630F222570A3}" destId="{4837D115-BC57-441F-B50F-16DAEECEE4AB}" srcOrd="0" destOrd="0" presId="urn:microsoft.com/office/officeart/2005/8/layout/hierarchy1"/>
    <dgm:cxn modelId="{46EA6C15-E919-4D0F-B4B6-E8B6906D9615}" type="presParOf" srcId="{4837D115-BC57-441F-B50F-16DAEECEE4AB}" destId="{79228BD9-1FCF-4F25-9D6F-AC18D727B9E7}" srcOrd="0" destOrd="0" presId="urn:microsoft.com/office/officeart/2005/8/layout/hierarchy1"/>
    <dgm:cxn modelId="{1C950985-8BFE-4EE1-965A-77F31BE36685}" type="presParOf" srcId="{79228BD9-1FCF-4F25-9D6F-AC18D727B9E7}" destId="{BD9A6181-99EF-4D09-A950-4FF00A9BC69E}" srcOrd="0" destOrd="0" presId="urn:microsoft.com/office/officeart/2005/8/layout/hierarchy1"/>
    <dgm:cxn modelId="{D8C9C114-DEBF-47E8-9E7A-0347017BDAD5}" type="presParOf" srcId="{79228BD9-1FCF-4F25-9D6F-AC18D727B9E7}" destId="{D31507E4-D183-4960-8229-F02679174925}" srcOrd="1" destOrd="0" presId="urn:microsoft.com/office/officeart/2005/8/layout/hierarchy1"/>
    <dgm:cxn modelId="{27279758-613A-41B1-A1C2-2512AB8C3DFD}" type="presParOf" srcId="{4837D115-BC57-441F-B50F-16DAEECEE4AB}" destId="{ACD7CEF5-76DC-4480-9882-784FAB0B2EB8}" srcOrd="1" destOrd="0" presId="urn:microsoft.com/office/officeart/2005/8/layout/hierarchy1"/>
    <dgm:cxn modelId="{3CBBE6B8-0015-4077-AFE9-2027DF49647D}" type="presParOf" srcId="{1D790343-9CB7-4454-B7F6-630F222570A3}" destId="{D10BA5BC-1805-4671-B073-CB550B165172}" srcOrd="1" destOrd="0" presId="urn:microsoft.com/office/officeart/2005/8/layout/hierarchy1"/>
    <dgm:cxn modelId="{441CDAD0-123B-4125-92BE-A3BC8019B359}" type="presParOf" srcId="{D10BA5BC-1805-4671-B073-CB550B165172}" destId="{C133C2B9-32A3-4568-A719-573CFDB41508}" srcOrd="0" destOrd="0" presId="urn:microsoft.com/office/officeart/2005/8/layout/hierarchy1"/>
    <dgm:cxn modelId="{D18962A4-FE4F-4742-93EB-95D6846A68FB}" type="presParOf" srcId="{C133C2B9-32A3-4568-A719-573CFDB41508}" destId="{AD24C934-A1EC-4604-BC0A-00200608D5E3}" srcOrd="0" destOrd="0" presId="urn:microsoft.com/office/officeart/2005/8/layout/hierarchy1"/>
    <dgm:cxn modelId="{1C77E79B-1214-4C09-BBFE-8D6EF171CE41}" type="presParOf" srcId="{C133C2B9-32A3-4568-A719-573CFDB41508}" destId="{2FD59B68-42F9-48D8-8E9B-A141F8C79E1E}" srcOrd="1" destOrd="0" presId="urn:microsoft.com/office/officeart/2005/8/layout/hierarchy1"/>
    <dgm:cxn modelId="{9D8E8BE1-D822-43AF-927D-40FFEA5DCDDD}" type="presParOf" srcId="{D10BA5BC-1805-4671-B073-CB550B165172}" destId="{843D278F-AB32-4357-AEF6-F69C8C32704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10F97-8B31-4D5D-8EA5-E8B6580CAD67}">
      <dsp:nvSpPr>
        <dsp:cNvPr id="0" name=""/>
        <dsp:cNvSpPr/>
      </dsp:nvSpPr>
      <dsp:spPr>
        <a:xfrm>
          <a:off x="0" y="120240"/>
          <a:ext cx="4869180" cy="1711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 in teams of 4-5 people</a:t>
          </a:r>
        </a:p>
      </dsp:txBody>
      <dsp:txXfrm>
        <a:off x="83559" y="203799"/>
        <a:ext cx="4702062" cy="1544592"/>
      </dsp:txXfrm>
    </dsp:sp>
    <dsp:sp modelId="{3F3FAC29-9E35-41E6-8134-E9F6AC8DFBB1}">
      <dsp:nvSpPr>
        <dsp:cNvPr id="0" name=""/>
        <dsp:cNvSpPr/>
      </dsp:nvSpPr>
      <dsp:spPr>
        <a:xfrm>
          <a:off x="0" y="1831950"/>
          <a:ext cx="4869180" cy="1593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9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You may only form teams with others within the same class session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Submit team roster by Week 2</a:t>
          </a:r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No changing of teams after week 8</a:t>
          </a:r>
        </a:p>
      </dsp:txBody>
      <dsp:txXfrm>
        <a:off x="0" y="1831950"/>
        <a:ext cx="4869180" cy="1593900"/>
      </dsp:txXfrm>
    </dsp:sp>
    <dsp:sp modelId="{2AFFA3DA-2692-4827-9023-1AC30A973133}">
      <dsp:nvSpPr>
        <dsp:cNvPr id="0" name=""/>
        <dsp:cNvSpPr/>
      </dsp:nvSpPr>
      <dsp:spPr>
        <a:xfrm>
          <a:off x="0" y="3425850"/>
          <a:ext cx="4869180" cy="1711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Smaller teams are possible, only if there are no other options available</a:t>
          </a:r>
        </a:p>
      </dsp:txBody>
      <dsp:txXfrm>
        <a:off x="83559" y="3509409"/>
        <a:ext cx="4702062" cy="1544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A6DBF-E52D-4256-A86F-ED01D39FBD3C}">
      <dsp:nvSpPr>
        <dsp:cNvPr id="0" name=""/>
        <dsp:cNvSpPr/>
      </dsp:nvSpPr>
      <dsp:spPr>
        <a:xfrm>
          <a:off x="0" y="837886"/>
          <a:ext cx="7543800" cy="1546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F0AD0-E459-4F6B-81FE-352FA99C8417}">
      <dsp:nvSpPr>
        <dsp:cNvPr id="0" name=""/>
        <dsp:cNvSpPr/>
      </dsp:nvSpPr>
      <dsp:spPr>
        <a:xfrm>
          <a:off x="467927" y="1185931"/>
          <a:ext cx="850777" cy="850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27C9D-BCDF-4BC2-BC64-3CCB82D9E411}">
      <dsp:nvSpPr>
        <dsp:cNvPr id="0" name=""/>
        <dsp:cNvSpPr/>
      </dsp:nvSpPr>
      <dsp:spPr>
        <a:xfrm>
          <a:off x="1786631" y="837886"/>
          <a:ext cx="3394710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money involved in this class</a:t>
          </a:r>
        </a:p>
      </dsp:txBody>
      <dsp:txXfrm>
        <a:off x="1786631" y="837886"/>
        <a:ext cx="3394710" cy="1546867"/>
      </dsp:txXfrm>
    </dsp:sp>
    <dsp:sp modelId="{77D59272-98DC-4EE8-AF2A-CA9790D1FF06}">
      <dsp:nvSpPr>
        <dsp:cNvPr id="0" name=""/>
        <dsp:cNvSpPr/>
      </dsp:nvSpPr>
      <dsp:spPr>
        <a:xfrm>
          <a:off x="5181341" y="837886"/>
          <a:ext cx="2362458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 are also not allowed to use software or assets that you will have/had paid for.</a:t>
          </a:r>
        </a:p>
      </dsp:txBody>
      <dsp:txXfrm>
        <a:off x="5181341" y="837886"/>
        <a:ext cx="2362458" cy="1546867"/>
      </dsp:txXfrm>
    </dsp:sp>
    <dsp:sp modelId="{63D6967B-4CFA-4AA8-8915-85B5C147DB0E}">
      <dsp:nvSpPr>
        <dsp:cNvPr id="0" name=""/>
        <dsp:cNvSpPr/>
      </dsp:nvSpPr>
      <dsp:spPr>
        <a:xfrm>
          <a:off x="0" y="2771470"/>
          <a:ext cx="7543800" cy="1546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05567-E261-49C3-A5AD-34E883F05144}">
      <dsp:nvSpPr>
        <dsp:cNvPr id="0" name=""/>
        <dsp:cNvSpPr/>
      </dsp:nvSpPr>
      <dsp:spPr>
        <a:xfrm>
          <a:off x="467927" y="3119516"/>
          <a:ext cx="850777" cy="850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5472D-2A9A-401B-87F1-916A9F58C58D}">
      <dsp:nvSpPr>
        <dsp:cNvPr id="0" name=""/>
        <dsp:cNvSpPr/>
      </dsp:nvSpPr>
      <dsp:spPr>
        <a:xfrm>
          <a:off x="1786631" y="2771470"/>
          <a:ext cx="3394710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team’s budget is your time, effort and skill</a:t>
          </a:r>
        </a:p>
      </dsp:txBody>
      <dsp:txXfrm>
        <a:off x="1786631" y="2771470"/>
        <a:ext cx="3394710" cy="1546867"/>
      </dsp:txXfrm>
    </dsp:sp>
    <dsp:sp modelId="{4A287DBC-E584-4D76-9934-02818432B0F4}">
      <dsp:nvSpPr>
        <dsp:cNvPr id="0" name=""/>
        <dsp:cNvSpPr/>
      </dsp:nvSpPr>
      <dsp:spPr>
        <a:xfrm>
          <a:off x="5181341" y="2771470"/>
          <a:ext cx="2362458" cy="154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10" tIns="163710" rIns="163710" bIns="16371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of which is finite</a:t>
          </a:r>
        </a:p>
      </dsp:txBody>
      <dsp:txXfrm>
        <a:off x="5181341" y="2771470"/>
        <a:ext cx="2362458" cy="1546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0BEE4-46E3-40DA-802D-D3B400E80F23}">
      <dsp:nvSpPr>
        <dsp:cNvPr id="0" name=""/>
        <dsp:cNvSpPr/>
      </dsp:nvSpPr>
      <dsp:spPr>
        <a:xfrm>
          <a:off x="0" y="629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5E744-07E4-42B0-96C0-C22950689990}">
      <dsp:nvSpPr>
        <dsp:cNvPr id="0" name=""/>
        <dsp:cNvSpPr/>
      </dsp:nvSpPr>
      <dsp:spPr>
        <a:xfrm>
          <a:off x="445536" y="332020"/>
          <a:ext cx="810066" cy="810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BFE34-39FA-4566-9D45-6709AD3744E8}">
      <dsp:nvSpPr>
        <dsp:cNvPr id="0" name=""/>
        <dsp:cNvSpPr/>
      </dsp:nvSpPr>
      <dsp:spPr>
        <a:xfrm>
          <a:off x="1701138" y="629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Team Roster form can be found on moodle</a:t>
          </a:r>
        </a:p>
      </dsp:txBody>
      <dsp:txXfrm>
        <a:off x="1701138" y="629"/>
        <a:ext cx="5842661" cy="1472847"/>
      </dsp:txXfrm>
    </dsp:sp>
    <dsp:sp modelId="{49B9F993-9F00-4A6E-B7E7-83B836797C12}">
      <dsp:nvSpPr>
        <dsp:cNvPr id="0" name=""/>
        <dsp:cNvSpPr/>
      </dsp:nvSpPr>
      <dsp:spPr>
        <a:xfrm>
          <a:off x="0" y="184168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43A1F-F570-45F2-917E-808935ACB017}">
      <dsp:nvSpPr>
        <dsp:cNvPr id="0" name=""/>
        <dsp:cNvSpPr/>
      </dsp:nvSpPr>
      <dsp:spPr>
        <a:xfrm>
          <a:off x="445536" y="2173079"/>
          <a:ext cx="810066" cy="810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2FE84-40FE-4C73-8656-ADBF0C03D8DE}">
      <dsp:nvSpPr>
        <dsp:cNvPr id="0" name=""/>
        <dsp:cNvSpPr/>
      </dsp:nvSpPr>
      <dsp:spPr>
        <a:xfrm>
          <a:off x="1701138" y="184168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Only one member of the team needs to submit on behalf of the team. Submit on moodle as well</a:t>
          </a:r>
        </a:p>
      </dsp:txBody>
      <dsp:txXfrm>
        <a:off x="1701138" y="1841688"/>
        <a:ext cx="5842661" cy="1472847"/>
      </dsp:txXfrm>
    </dsp:sp>
    <dsp:sp modelId="{B9D660BA-11BD-41F7-8C0F-581F97547BF0}">
      <dsp:nvSpPr>
        <dsp:cNvPr id="0" name=""/>
        <dsp:cNvSpPr/>
      </dsp:nvSpPr>
      <dsp:spPr>
        <a:xfrm>
          <a:off x="0" y="3682748"/>
          <a:ext cx="7543800" cy="147284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0A5AA-1293-49C3-9F79-513DAE8B5943}">
      <dsp:nvSpPr>
        <dsp:cNvPr id="0" name=""/>
        <dsp:cNvSpPr/>
      </dsp:nvSpPr>
      <dsp:spPr>
        <a:xfrm>
          <a:off x="445536" y="4014138"/>
          <a:ext cx="810066" cy="810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9087-DE1C-4BDC-A086-FE9203E28BE9}">
      <dsp:nvSpPr>
        <dsp:cNvPr id="0" name=""/>
        <dsp:cNvSpPr/>
      </dsp:nvSpPr>
      <dsp:spPr>
        <a:xfrm>
          <a:off x="1701138" y="3682748"/>
          <a:ext cx="5842661" cy="1472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76" tIns="155876" rIns="155876" bIns="1558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week 2 Lab, everyone will have to be in a team.</a:t>
          </a:r>
        </a:p>
      </dsp:txBody>
      <dsp:txXfrm>
        <a:off x="1701138" y="3682748"/>
        <a:ext cx="5842661" cy="14728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A6181-99EF-4D09-A950-4FF00A9BC69E}">
      <dsp:nvSpPr>
        <dsp:cNvPr id="0" name=""/>
        <dsp:cNvSpPr/>
      </dsp:nvSpPr>
      <dsp:spPr>
        <a:xfrm>
          <a:off x="920" y="1381275"/>
          <a:ext cx="3232267" cy="2052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1507E4-D183-4960-8229-F02679174925}">
      <dsp:nvSpPr>
        <dsp:cNvPr id="0" name=""/>
        <dsp:cNvSpPr/>
      </dsp:nvSpPr>
      <dsp:spPr>
        <a:xfrm>
          <a:off x="360061" y="1722459"/>
          <a:ext cx="3232267" cy="2052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Everyone needs to have a team by Week 2 Lab</a:t>
          </a:r>
        </a:p>
      </dsp:txBody>
      <dsp:txXfrm>
        <a:off x="420176" y="1782574"/>
        <a:ext cx="3112037" cy="1932260"/>
      </dsp:txXfrm>
    </dsp:sp>
    <dsp:sp modelId="{AD24C934-A1EC-4604-BC0A-00200608D5E3}">
      <dsp:nvSpPr>
        <dsp:cNvPr id="0" name=""/>
        <dsp:cNvSpPr/>
      </dsp:nvSpPr>
      <dsp:spPr>
        <a:xfrm>
          <a:off x="3951470" y="1381275"/>
          <a:ext cx="3232267" cy="2052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D59B68-42F9-48D8-8E9B-A141F8C79E1E}">
      <dsp:nvSpPr>
        <dsp:cNvPr id="0" name=""/>
        <dsp:cNvSpPr/>
      </dsp:nvSpPr>
      <dsp:spPr>
        <a:xfrm>
          <a:off x="4310611" y="1722459"/>
          <a:ext cx="3232267" cy="2052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Students who do not, will be randomly grouped together during Week 2 Lab</a:t>
          </a:r>
        </a:p>
      </dsp:txBody>
      <dsp:txXfrm>
        <a:off x="4370726" y="1782574"/>
        <a:ext cx="3112037" cy="193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BEE768-BD70-4CF7-99D0-DB0041320410}" type="datetimeFigureOut">
              <a:rPr lang="ko-KR" altLang="en-US"/>
              <a:pPr>
                <a:defRPr/>
              </a:pPr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81F369-BF37-44B0-B802-254204813D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24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34" charset="-127"/>
        <a:ea typeface="Malgun Gothic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17674-09AA-4582-9862-A6B0A18099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A6C79C-B26E-46C4-B067-E94F98C91D80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184CE7-AEFD-4570-B7D6-734FB14FFA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0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 algn="ctr"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450"/>
              </a:spcAft>
              <a:buNone/>
              <a:defRPr sz="1800" i="1">
                <a:solidFill>
                  <a:srgbClr val="FFFF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67C285-A22C-4B70-AF13-A19925EBE406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67A4A-320C-48D3-A181-019976B26B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E25A42-190A-4AF9-AB57-1406C48BC008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F1C9D-18A0-4094-A9F3-175486E7D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9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A8D0EB-62BC-47B6-80E8-A8BF237C1540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E7E71-E026-4A85-A469-3227C8F716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4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983C326-1FCE-4CEB-86BF-21AF0183A75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3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60"/>
            <a:ext cx="2400300" cy="1668379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49" y="2926080"/>
            <a:ext cx="5026192" cy="3063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354264"/>
            <a:ext cx="24003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A6526F0-75C9-4C4E-BDD4-2AF0A6AC8ED9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2623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37" y="594359"/>
            <a:ext cx="3429007" cy="11033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600449" y="2880359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600449" y="2262738"/>
            <a:ext cx="50261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42900" y="2258011"/>
            <a:ext cx="24003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80407"/>
            <a:ext cx="7543800" cy="5156225"/>
          </a:xfrm>
        </p:spPr>
        <p:txBody>
          <a:bodyPr>
            <a:normAutofit/>
          </a:bodyPr>
          <a:lstStyle>
            <a:lvl1pPr marL="423863" indent="-342900">
              <a:buFont typeface="Arial" panose="020B0604020202020204" pitchFamily="34" charset="0"/>
              <a:buChar char="•"/>
              <a:defRPr sz="2400"/>
            </a:lvl1pPr>
            <a:lvl2pPr marL="860822" indent="-348854">
              <a:buFont typeface="Courier New" panose="02070309020205020404" pitchFamily="49" charset="0"/>
              <a:buChar char="o"/>
              <a:defRPr sz="2100"/>
            </a:lvl2pPr>
            <a:lvl3pPr marL="1284685" indent="-336947">
              <a:buFont typeface="Wingdings" panose="05000000000000000000" pitchFamily="2" charset="2"/>
              <a:buChar char="§"/>
              <a:defRPr sz="1800"/>
            </a:lvl3pPr>
            <a:lvl4pPr marL="1720454" indent="-335756">
              <a:buFont typeface="Wingdings" panose="05000000000000000000" pitchFamily="2" charset="2"/>
              <a:buChar char="Ø"/>
              <a:defRPr sz="1500"/>
            </a:lvl4pPr>
            <a:lvl5pPr marL="2057400" indent="-336947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D3408E-CAC9-4AC3-B31E-6412F9654735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FE02FA-5810-461E-AB8A-56670C7C6D84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C64B88-C108-4DD8-A594-E60A4257B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283368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83369"/>
            <a:ext cx="370332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D619AD-A0C6-4A35-BF30-FB56329A7A1E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43D2E7-9D1B-4824-AF5F-9E1945D353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36456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72738"/>
            <a:ext cx="370332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AE8C7F-0EAE-4032-8576-0863680F26CD}" type="datetime1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BC3FAB-B7F4-44A8-B9EE-33CB277086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50A40E-4253-415D-BCDB-69D4B37BB7BC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9D18CA-741B-4C05-86EA-8A0F40E3E014}" type="datetime1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968CC-0B75-4456-B9EF-825541EE26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CC093B7-BA18-46EC-A874-8F04C1D66E15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6070A4-142C-4400-A7DB-15870FC23A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40"/>
            <a:ext cx="9144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9144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80407"/>
            <a:ext cx="75438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91870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EB6A50-10DA-4861-AE7C-33CC32E11C18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91870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91870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FD16A0B-F3FF-4C27-80F7-6F4A23D661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9726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989557"/>
            <a:ext cx="9144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3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3958" r:id="rId13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29815" indent="-34290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60822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ourier New" panose="02070309020205020404" pitchFamily="49" charset="0"/>
        <a:buChar char="o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84685" indent="-348854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20454" indent="-3607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Ø"/>
        <a:tabLst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319338" indent="-523875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g.dingxiang@digipe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Pen-Faculty/CProcessing/wiki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00" b="0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</a:rPr>
              <a:t>CSD1400</a:t>
            </a:r>
            <a:br>
              <a:rPr lang="en-US" sz="3300" b="0" u="sng" dirty="0">
                <a:solidFill>
                  <a:schemeClr val="bg1"/>
                </a:solidFill>
                <a:latin typeface="+mn-lt"/>
              </a:rPr>
            </a:br>
            <a:br>
              <a:rPr lang="en-US" sz="900" b="0" u="sng" dirty="0">
                <a:solidFill>
                  <a:schemeClr val="bg1"/>
                </a:solidFill>
                <a:latin typeface="+mn-lt"/>
              </a:rPr>
            </a:br>
            <a:r>
              <a:rPr lang="en-US" b="0" dirty="0">
                <a:solidFill>
                  <a:schemeClr val="bg1"/>
                </a:solidFill>
                <a:latin typeface="+mn-lt"/>
              </a:rPr>
              <a:t>Software Engineering Project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41822" y="3131218"/>
            <a:ext cx="4884820" cy="2443862"/>
          </a:xfrm>
        </p:spPr>
        <p:txBody>
          <a:bodyPr>
            <a:normAutofit/>
          </a:bodyPr>
          <a:lstStyle/>
          <a:p>
            <a:pPr marL="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Project Intro</a:t>
            </a:r>
          </a:p>
          <a:p>
            <a:pPr marL="0">
              <a:buFont typeface="Wingdings" panose="05000000000000000000" pitchFamily="2" charset="2"/>
              <a:buChar char="q"/>
            </a:pPr>
            <a:r>
              <a:rPr lang="en-US" sz="3600" dirty="0" err="1">
                <a:solidFill>
                  <a:schemeClr val="tx1"/>
                </a:solidFill>
              </a:rPr>
              <a:t>CProcessing</a:t>
            </a:r>
            <a:r>
              <a:rPr lang="en-US" sz="3600" dirty="0">
                <a:solidFill>
                  <a:schemeClr val="tx1"/>
                </a:solidFill>
              </a:rPr>
              <a:t> &amp; VS</a:t>
            </a:r>
          </a:p>
          <a:p>
            <a:pPr marL="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1"/>
                </a:solidFill>
              </a:rPr>
              <a:t>Forming Teams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79513" y="3017044"/>
            <a:ext cx="2958258" cy="2569109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Instructor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Cheng Ding Xiang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c</a:t>
            </a:r>
            <a:r>
              <a:rPr lang="en-US" sz="1600" b="0" dirty="0">
                <a:solidFill>
                  <a:schemeClr val="bg1"/>
                </a:solidFill>
                <a:hlinkClick r:id="rId3"/>
              </a:rPr>
              <a:t>heng.dingxiang@digipen.edu</a:t>
            </a:r>
            <a:endParaRPr lang="en-US" sz="1600" b="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Gerald Wong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g.wong@digipen.edu</a:t>
            </a: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Bef>
                <a:spcPts val="450"/>
              </a:spcBef>
            </a:pPr>
            <a:endParaRPr lang="en-US" sz="1600" b="0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Bef>
                <a:spcPts val="450"/>
              </a:spcBef>
            </a:pPr>
            <a:r>
              <a:rPr lang="en-US" sz="1600" b="1" dirty="0">
                <a:solidFill>
                  <a:schemeClr val="accent3"/>
                </a:solidFill>
              </a:rPr>
              <a:t>Office Hours</a:t>
            </a:r>
          </a:p>
          <a:p>
            <a:pPr marL="257175" indent="-257175">
              <a:lnSpc>
                <a:spcPct val="114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By Appointment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3600450" y="2348880"/>
            <a:ext cx="5025629" cy="39409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4774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Using </a:t>
            </a:r>
            <a:r>
              <a:rPr lang="en-SG" dirty="0" err="1"/>
              <a:t>CProcessing</a:t>
            </a:r>
            <a:r>
              <a:rPr lang="en-SG" dirty="0"/>
              <a:t> Library with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915" indent="0" fontAlgn="auto">
              <a:buNone/>
            </a:pPr>
            <a:r>
              <a:rPr lang="en-US" sz="3200" dirty="0" err="1"/>
              <a:t>CProcessing</a:t>
            </a:r>
            <a:r>
              <a:rPr lang="en-US" sz="3200" dirty="0"/>
              <a:t> </a:t>
            </a:r>
          </a:p>
          <a:p>
            <a:pPr lvl="1" fontAlgn="auto"/>
            <a:r>
              <a:rPr lang="en-US" sz="2900" dirty="0"/>
              <a:t>Library made at </a:t>
            </a:r>
            <a:r>
              <a:rPr lang="en-US" sz="2900" dirty="0" err="1"/>
              <a:t>DigiPen</a:t>
            </a:r>
            <a:endParaRPr lang="en-US" sz="2900" dirty="0"/>
          </a:p>
          <a:p>
            <a:pPr lvl="1" fontAlgn="auto"/>
            <a:r>
              <a:rPr lang="en-US" sz="2900" dirty="0"/>
              <a:t>Helps with :</a:t>
            </a:r>
          </a:p>
          <a:p>
            <a:pPr lvl="2" fontAlgn="auto"/>
            <a:r>
              <a:rPr lang="en-US" sz="2600" dirty="0"/>
              <a:t>Rendering (Drawing)</a:t>
            </a:r>
          </a:p>
          <a:p>
            <a:pPr lvl="2" fontAlgn="auto"/>
            <a:r>
              <a:rPr lang="en-US" sz="2600" dirty="0"/>
              <a:t>Input (Mouse and keyboard)</a:t>
            </a:r>
          </a:p>
          <a:p>
            <a:pPr lvl="2" fontAlgn="auto"/>
            <a:r>
              <a:rPr lang="en-US" sz="2600" dirty="0"/>
              <a:t>Game State Machine (menu-&gt;level1-&gt;level2)</a:t>
            </a:r>
          </a:p>
          <a:p>
            <a:pPr lvl="2" fontAlgn="auto"/>
            <a:r>
              <a:rPr lang="en-US" sz="2600" dirty="0"/>
              <a:t>Audio (</a:t>
            </a:r>
            <a:r>
              <a:rPr lang="en-US" sz="2600" dirty="0" err="1"/>
              <a:t>sfx</a:t>
            </a:r>
            <a:r>
              <a:rPr lang="en-US" sz="2600" dirty="0"/>
              <a:t> , </a:t>
            </a:r>
            <a:r>
              <a:rPr lang="en-US" sz="2600" dirty="0" err="1"/>
              <a:t>bgm</a:t>
            </a:r>
            <a:r>
              <a:rPr lang="en-US" sz="2600" dirty="0"/>
              <a:t> playing) </a:t>
            </a:r>
          </a:p>
          <a:p>
            <a:pPr lvl="2" fontAlgn="auto"/>
            <a:r>
              <a:rPr lang="en-US" sz="2600" dirty="0"/>
              <a:t>Fonts</a:t>
            </a:r>
          </a:p>
          <a:p>
            <a:pPr lvl="2" fontAlgn="auto"/>
            <a:r>
              <a:rPr lang="en-US" sz="2600" dirty="0"/>
              <a:t>Math</a:t>
            </a:r>
          </a:p>
          <a:p>
            <a:pPr lvl="2" fontAlgn="auto"/>
            <a:r>
              <a:rPr lang="en-US" sz="26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87475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Using </a:t>
            </a:r>
            <a:r>
              <a:rPr lang="en-SG" dirty="0" err="1"/>
              <a:t>CProcessing</a:t>
            </a:r>
            <a:r>
              <a:rPr lang="en-SG" dirty="0"/>
              <a:t> Library with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sz="3200" dirty="0"/>
          </a:p>
          <a:p>
            <a:pPr fontAlgn="auto"/>
            <a:r>
              <a:rPr lang="en-US" sz="3200" dirty="0" err="1"/>
              <a:t>CProcessing</a:t>
            </a:r>
            <a:r>
              <a:rPr lang="en-US" sz="3200" dirty="0"/>
              <a:t> </a:t>
            </a:r>
          </a:p>
          <a:p>
            <a:pPr lvl="1" fontAlgn="auto"/>
            <a:r>
              <a:rPr lang="en-US" sz="2900" dirty="0"/>
              <a:t>Under the hood :</a:t>
            </a:r>
          </a:p>
          <a:p>
            <a:pPr lvl="2" fontAlgn="auto"/>
            <a:r>
              <a:rPr lang="en-US" sz="2300" dirty="0"/>
              <a:t>OpenGL (Graphics library)</a:t>
            </a:r>
          </a:p>
          <a:p>
            <a:pPr lvl="2" fontAlgn="auto"/>
            <a:r>
              <a:rPr lang="en-US" sz="2300" dirty="0"/>
              <a:t>FMOD (Audio library)</a:t>
            </a:r>
          </a:p>
          <a:p>
            <a:pPr lvl="2" fontAlgn="auto"/>
            <a:r>
              <a:rPr lang="en-US" sz="2300" dirty="0"/>
              <a:t>SDL2 (Input, Windows)</a:t>
            </a:r>
          </a:p>
          <a:p>
            <a:pPr lvl="1" fontAlgn="auto"/>
            <a:r>
              <a:rPr lang="en-US" sz="2600" dirty="0"/>
              <a:t>You would be using these things on your own in the future</a:t>
            </a:r>
          </a:p>
          <a:p>
            <a:pPr lvl="2" fontAlgn="auto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0560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Using </a:t>
            </a:r>
            <a:r>
              <a:rPr lang="en-SG" dirty="0" err="1"/>
              <a:t>CProcessing</a:t>
            </a:r>
            <a:r>
              <a:rPr lang="en-SG" dirty="0"/>
              <a:t> Library with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sz="3200" dirty="0"/>
          </a:p>
          <a:p>
            <a:pPr fontAlgn="auto"/>
            <a:r>
              <a:rPr lang="en-US" sz="3200" dirty="0" err="1"/>
              <a:t>CProcessing</a:t>
            </a:r>
            <a:r>
              <a:rPr lang="en-US" sz="3200" dirty="0"/>
              <a:t> </a:t>
            </a:r>
          </a:p>
          <a:p>
            <a:pPr lvl="1" fontAlgn="auto"/>
            <a:r>
              <a:rPr lang="en-US" sz="2900" dirty="0"/>
              <a:t>The point of the solo projects : everyone learns how to use </a:t>
            </a:r>
            <a:r>
              <a:rPr lang="en-US" sz="2900" dirty="0" err="1"/>
              <a:t>CProcessing</a:t>
            </a:r>
            <a:endParaRPr lang="en-US" sz="2900" dirty="0"/>
          </a:p>
          <a:p>
            <a:pPr lvl="1" fontAlgn="auto"/>
            <a:r>
              <a:rPr lang="en-US" sz="2900" dirty="0"/>
              <a:t>No excuse for not contributing to the team due to lack of knowledge.</a:t>
            </a:r>
          </a:p>
          <a:p>
            <a:pPr marL="511968" lvl="1" indent="0" fontAlgn="auto">
              <a:buNone/>
            </a:pPr>
            <a:endParaRPr lang="en-US" sz="2900" dirty="0"/>
          </a:p>
          <a:p>
            <a:pPr marL="511968" lvl="1" indent="0" fontAlgn="auto">
              <a:buNone/>
            </a:pPr>
            <a:endParaRPr lang="en-US" sz="2600" dirty="0"/>
          </a:p>
          <a:p>
            <a:pPr lvl="2" fontAlgn="auto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87460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Using </a:t>
            </a:r>
            <a:r>
              <a:rPr lang="en-SG" dirty="0" err="1"/>
              <a:t>CProcessing</a:t>
            </a:r>
            <a:r>
              <a:rPr lang="en-SG" dirty="0"/>
              <a:t> Library with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sz="3200" dirty="0"/>
          </a:p>
          <a:p>
            <a:pPr fontAlgn="auto"/>
            <a:r>
              <a:rPr lang="en-US" sz="3200" dirty="0" err="1"/>
              <a:t>CProcessing</a:t>
            </a:r>
            <a:r>
              <a:rPr lang="en-US" sz="3200" dirty="0"/>
              <a:t> </a:t>
            </a:r>
          </a:p>
          <a:p>
            <a:pPr lvl="1" fontAlgn="auto"/>
            <a:r>
              <a:rPr lang="en-US" sz="2900" dirty="0"/>
              <a:t>Documentation can be found </a:t>
            </a:r>
            <a:r>
              <a:rPr lang="en-US" sz="2900" dirty="0">
                <a:hlinkClick r:id="rId2"/>
              </a:rPr>
              <a:t>here</a:t>
            </a:r>
            <a:endParaRPr lang="en-US" sz="2900" dirty="0"/>
          </a:p>
          <a:p>
            <a:pPr lvl="1" fontAlgn="auto"/>
            <a:r>
              <a:rPr lang="en-US" sz="2900" dirty="0"/>
              <a:t>Important to learn how to read documentation</a:t>
            </a:r>
          </a:p>
          <a:p>
            <a:pPr marL="511968" lvl="1" indent="0" fontAlgn="auto">
              <a:buNone/>
            </a:pPr>
            <a:endParaRPr lang="en-US" sz="2900" dirty="0"/>
          </a:p>
          <a:p>
            <a:pPr marL="511968" lvl="1" indent="0" fontAlgn="auto">
              <a:buNone/>
            </a:pPr>
            <a:endParaRPr lang="en-US" sz="2600" dirty="0"/>
          </a:p>
          <a:p>
            <a:pPr lvl="2" fontAlgn="auto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6895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Using </a:t>
            </a:r>
            <a:r>
              <a:rPr lang="en-SG" dirty="0" err="1"/>
              <a:t>CProcessing</a:t>
            </a:r>
            <a:r>
              <a:rPr lang="en-SG" dirty="0"/>
              <a:t> Library with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sz="3200" dirty="0"/>
          </a:p>
          <a:p>
            <a:pPr fontAlgn="auto"/>
            <a:r>
              <a:rPr lang="en-US" sz="3200" dirty="0"/>
              <a:t>Visual Studio </a:t>
            </a:r>
          </a:p>
          <a:p>
            <a:pPr lvl="1" fontAlgn="auto"/>
            <a:r>
              <a:rPr lang="en-US" sz="2900" dirty="0"/>
              <a:t>An IDE (Integrated Development Environment)</a:t>
            </a:r>
          </a:p>
          <a:p>
            <a:pPr lvl="1" fontAlgn="auto"/>
            <a:r>
              <a:rPr lang="en-US" sz="2900" dirty="0"/>
              <a:t>Provides help with</a:t>
            </a:r>
          </a:p>
          <a:p>
            <a:pPr lvl="2" fontAlgn="auto"/>
            <a:r>
              <a:rPr lang="en-US" sz="2300" dirty="0"/>
              <a:t>Building and compiling (creating an executable)</a:t>
            </a:r>
          </a:p>
          <a:p>
            <a:pPr lvl="2" fontAlgn="auto"/>
            <a:r>
              <a:rPr lang="en-US" sz="2300" dirty="0"/>
              <a:t>Debugging (tracing code for errors)</a:t>
            </a:r>
          </a:p>
          <a:p>
            <a:pPr lvl="2" fontAlgn="auto"/>
            <a:r>
              <a:rPr lang="en-US" sz="2300" dirty="0"/>
              <a:t>Profiling (speed, memory usage)</a:t>
            </a:r>
          </a:p>
          <a:p>
            <a:pPr lvl="2" fontAlgn="auto"/>
            <a:r>
              <a:rPr lang="en-US" sz="2300" dirty="0" err="1"/>
              <a:t>Organisation</a:t>
            </a:r>
            <a:r>
              <a:rPr lang="en-US" sz="2300" dirty="0"/>
              <a:t> of files and folders</a:t>
            </a:r>
          </a:p>
          <a:p>
            <a:pPr lvl="2" fontAlgn="auto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18576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anchor="b">
            <a:normAutofit/>
          </a:bodyPr>
          <a:lstStyle/>
          <a:p>
            <a:r>
              <a:rPr lang="en-US" dirty="0"/>
              <a:t>Forming Teams</a:t>
            </a:r>
          </a:p>
        </p:txBody>
      </p:sp>
      <p:pic>
        <p:nvPicPr>
          <p:cNvPr id="7" name="Picture 6" descr="Large skydiving group mid-air">
            <a:extLst>
              <a:ext uri="{FF2B5EF4-FFF2-40B4-BE49-F238E27FC236}">
                <a16:creationId xmlns:a16="http://schemas.microsoft.com/office/drawing/2014/main" id="{B75F6087-93CB-4096-B8D4-115BD89CD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8" b="5722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CE8B1AF-01CB-407B-9408-5C9BAD296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EC64B88-C108-4DD8-A594-E60A4257B24F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Reminder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3200" dirty="0"/>
              <a:t>Work in teams of 4-5 people</a:t>
            </a:r>
          </a:p>
          <a:p>
            <a:pPr lvl="1" fontAlgn="auto"/>
            <a:r>
              <a:rPr lang="en-US" sz="3200" dirty="0"/>
              <a:t>You may only form teams with others within the same class session</a:t>
            </a:r>
          </a:p>
          <a:p>
            <a:pPr lvl="1" fontAlgn="auto"/>
            <a:r>
              <a:rPr lang="en-US" sz="3200" dirty="0"/>
              <a:t>Submit team roster by Week 2</a:t>
            </a:r>
          </a:p>
          <a:p>
            <a:pPr lvl="1" fontAlgn="auto"/>
            <a:r>
              <a:rPr lang="en-US" sz="3200" dirty="0"/>
              <a:t>No changing of teams after week 8</a:t>
            </a:r>
          </a:p>
          <a:p>
            <a:pPr fontAlgn="auto"/>
            <a:endParaRPr lang="en-US" sz="3500" dirty="0"/>
          </a:p>
          <a:p>
            <a:pPr fontAlgn="auto"/>
            <a:r>
              <a:rPr lang="en-US" sz="3500" dirty="0"/>
              <a:t>Smaller teams are possible, but only in special circumstances</a:t>
            </a:r>
          </a:p>
        </p:txBody>
      </p:sp>
    </p:spTree>
    <p:extLst>
      <p:ext uri="{BB962C8B-B14F-4D97-AF65-F5344CB8AC3E}">
        <p14:creationId xmlns:p14="http://schemas.microsoft.com/office/powerpoint/2010/main" val="183685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Every student is here with different:</a:t>
            </a:r>
          </a:p>
          <a:p>
            <a:pPr lvl="1"/>
            <a:r>
              <a:rPr lang="en-US" sz="3200" dirty="0"/>
              <a:t>Motivations</a:t>
            </a:r>
          </a:p>
          <a:p>
            <a:pPr lvl="1"/>
            <a:r>
              <a:rPr lang="en-US" sz="3200" dirty="0"/>
              <a:t>Prior experience</a:t>
            </a:r>
          </a:p>
          <a:p>
            <a:pPr lvl="1"/>
            <a:r>
              <a:rPr lang="en-US" sz="3200" dirty="0"/>
              <a:t>Life Problems</a:t>
            </a:r>
          </a:p>
          <a:p>
            <a:pPr lvl="1"/>
            <a:r>
              <a:rPr lang="en-US" sz="3200" dirty="0"/>
              <a:t>Skills</a:t>
            </a:r>
          </a:p>
          <a:p>
            <a:pPr lvl="1"/>
            <a:endParaRPr lang="en-US" sz="3200" dirty="0"/>
          </a:p>
          <a:p>
            <a:r>
              <a:rPr lang="en-US" sz="3600" dirty="0"/>
              <a:t>Regardless, there are expectations everyone and every team must meet.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6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Based on your individual situation, you will need to decide on :</a:t>
            </a:r>
          </a:p>
          <a:p>
            <a:pPr lvl="1"/>
            <a:r>
              <a:rPr lang="en-US" sz="2800" dirty="0"/>
              <a:t>What effort you can/want to put in</a:t>
            </a:r>
          </a:p>
          <a:p>
            <a:pPr lvl="1"/>
            <a:r>
              <a:rPr lang="en-US" sz="2800" dirty="0"/>
              <a:t>What is your goal at the end of the module</a:t>
            </a:r>
          </a:p>
          <a:p>
            <a:endParaRPr lang="en-US" dirty="0"/>
          </a:p>
          <a:p>
            <a:r>
              <a:rPr lang="en-US" sz="3200" dirty="0"/>
              <a:t>This will guide you when choosing a team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BF3F-F996-44D8-AA4F-A711FE16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Team Budget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A782C-C2DA-4272-8EBB-3E77BE70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58882-B80E-4649-AF97-79658F24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009AF07-0A75-4D20-A4FE-D7571D9D1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272489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61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Project 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3E3D7-7428-4AF3-99F7-924FCAE210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1180407"/>
            <a:ext cx="7543800" cy="5156225"/>
          </a:xfrm>
          <a:prstGeom prst="rect">
            <a:avLst/>
          </a:prstGeom>
        </p:spPr>
        <p:txBody>
          <a:bodyPr/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3200" dirty="0"/>
              <a:t>Develop an interactive simulation of your choosing (game)</a:t>
            </a:r>
          </a:p>
          <a:p>
            <a:pPr fontAlgn="auto"/>
            <a:endParaRPr lang="en-US" sz="3200" dirty="0"/>
          </a:p>
          <a:p>
            <a:pPr fontAlgn="auto"/>
            <a:r>
              <a:rPr lang="en-US" sz="3200" dirty="0"/>
              <a:t>There needs to be:</a:t>
            </a:r>
          </a:p>
          <a:p>
            <a:pPr lvl="1" fontAlgn="auto"/>
            <a:r>
              <a:rPr lang="en-US" sz="2900" dirty="0"/>
              <a:t>Start and End (win/lose conditions)</a:t>
            </a:r>
          </a:p>
          <a:p>
            <a:pPr lvl="1" fontAlgn="auto"/>
            <a:r>
              <a:rPr lang="en-US" sz="2900" dirty="0"/>
              <a:t>Meaningful decisions for players to make</a:t>
            </a:r>
          </a:p>
          <a:p>
            <a:pPr lvl="1" fontAlgn="auto"/>
            <a:r>
              <a:rPr lang="en-US" sz="2900" dirty="0"/>
              <a:t>Interactive elements</a:t>
            </a:r>
          </a:p>
          <a:p>
            <a:pPr lvl="1" fontAlgn="auto"/>
            <a:r>
              <a:rPr lang="en-US" sz="2900" dirty="0"/>
              <a:t>Basics (Menu, credits, how to play, </a:t>
            </a:r>
            <a:r>
              <a:rPr lang="en-US" sz="2900" dirty="0" err="1"/>
              <a:t>etc</a:t>
            </a:r>
            <a:r>
              <a:rPr lang="en-US" sz="2900" dirty="0"/>
              <a:t>)</a:t>
            </a:r>
          </a:p>
          <a:p>
            <a:pPr fontAlgn="auto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2366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200" dirty="0"/>
              <a:t>To help facilitate the finding of teams, explore these Team genres and find others who are in the same genre as you.</a:t>
            </a:r>
          </a:p>
          <a:p>
            <a:endParaRPr lang="en-US" sz="3200" dirty="0"/>
          </a:p>
          <a:p>
            <a:r>
              <a:rPr lang="en-US" sz="3200" dirty="0"/>
              <a:t>This is a rough guide to find a team on the same page as you, which would ease team conflicts.</a:t>
            </a:r>
          </a:p>
          <a:p>
            <a:endParaRPr lang="en-US" sz="3200" dirty="0"/>
          </a:p>
          <a:p>
            <a:r>
              <a:rPr lang="en-US" sz="3200" dirty="0"/>
              <a:t>If you have your own means of finding your own team, by all means do so</a:t>
            </a:r>
            <a:endParaRPr lang="en-US" sz="29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3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2176"/>
          </a:xfrm>
        </p:spPr>
        <p:txBody>
          <a:bodyPr anchor="b">
            <a:normAutofit/>
          </a:bodyPr>
          <a:lstStyle/>
          <a:p>
            <a:r>
              <a:rPr lang="en-US" dirty="0"/>
              <a:t>Team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283368"/>
            <a:ext cx="3703320" cy="45857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PLUS ULTRA</a:t>
            </a:r>
          </a:p>
          <a:p>
            <a:pPr lvl="1"/>
            <a:r>
              <a:rPr lang="en-US" sz="2000" dirty="0"/>
              <a:t>Aim to achieve the best possible grade</a:t>
            </a:r>
          </a:p>
          <a:p>
            <a:pPr lvl="1"/>
            <a:r>
              <a:rPr lang="en-US" sz="2000" dirty="0"/>
              <a:t>Members most likely have some programming experience</a:t>
            </a:r>
          </a:p>
          <a:p>
            <a:pPr lvl="1"/>
            <a:r>
              <a:rPr lang="en-US" sz="2000" dirty="0"/>
              <a:t>Want to push boundaries</a:t>
            </a:r>
          </a:p>
          <a:p>
            <a:pPr lvl="1"/>
            <a:r>
              <a:rPr lang="en-US" sz="2000" dirty="0"/>
              <a:t>Most likely to work through weekends and late hours </a:t>
            </a:r>
          </a:p>
          <a:p>
            <a:pPr lvl="1"/>
            <a:r>
              <a:rPr lang="en-US" sz="2000" dirty="0"/>
              <a:t>Only ask for help for difficult topics beyond class expectations</a:t>
            </a:r>
          </a:p>
          <a:p>
            <a:endParaRPr lang="en-US" sz="2000" dirty="0"/>
          </a:p>
        </p:txBody>
      </p:sp>
      <p:pic>
        <p:nvPicPr>
          <p:cNvPr id="1026" name="Picture 2" descr="Plus Ultra - Plus Ultra - Autocollant | TeePublic FR">
            <a:extLst>
              <a:ext uri="{FF2B5EF4-FFF2-40B4-BE49-F238E27FC236}">
                <a16:creationId xmlns:a16="http://schemas.microsoft.com/office/drawing/2014/main" id="{3FA50813-8E67-4783-8700-FA6B31F13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440" y="1724572"/>
            <a:ext cx="3703320" cy="37033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Live to fight another day (LTFAD)</a:t>
            </a:r>
          </a:p>
          <a:p>
            <a:pPr lvl="1"/>
            <a:r>
              <a:rPr lang="en-US" sz="2600" dirty="0"/>
              <a:t>Aim to pass</a:t>
            </a:r>
          </a:p>
          <a:p>
            <a:pPr lvl="1"/>
            <a:r>
              <a:rPr lang="en-US" sz="2600" dirty="0"/>
              <a:t>Members most likely have little to no experience</a:t>
            </a:r>
          </a:p>
          <a:p>
            <a:pPr lvl="1"/>
            <a:r>
              <a:rPr lang="en-US" sz="2600" dirty="0"/>
              <a:t>Want to be practical and efficient</a:t>
            </a:r>
          </a:p>
          <a:p>
            <a:pPr lvl="1"/>
            <a:r>
              <a:rPr lang="en-US" sz="2600" dirty="0"/>
              <a:t>Worried about surviving other classes 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AutoShape 2" descr="8tracks radio | live to fight another day (9 songs) | free and music  playl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We live to fight another day. - MagicalQuote">
            <a:extLst>
              <a:ext uri="{FF2B5EF4-FFF2-40B4-BE49-F238E27FC236}">
                <a16:creationId xmlns:a16="http://schemas.microsoft.com/office/drawing/2014/main" id="{C00C1A99-4466-4704-ACAE-2FFC4152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875554"/>
            <a:ext cx="4375248" cy="24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67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776" y="885529"/>
            <a:ext cx="7543800" cy="5156225"/>
          </a:xfrm>
        </p:spPr>
        <p:txBody>
          <a:bodyPr/>
          <a:lstStyle/>
          <a:p>
            <a:endParaRPr lang="en-US" dirty="0"/>
          </a:p>
          <a:p>
            <a:r>
              <a:rPr lang="en-US" sz="3200" dirty="0"/>
              <a:t>Transform &amp; Transcend (TNT)</a:t>
            </a:r>
          </a:p>
          <a:p>
            <a:pPr lvl="1"/>
            <a:r>
              <a:rPr lang="en-US" sz="2600" dirty="0"/>
              <a:t>Aim to do more than pass</a:t>
            </a:r>
          </a:p>
          <a:p>
            <a:pPr lvl="1"/>
            <a:r>
              <a:rPr lang="en-US" sz="2600" dirty="0"/>
              <a:t>Members most likely have little to no experience</a:t>
            </a:r>
          </a:p>
          <a:p>
            <a:pPr lvl="1"/>
            <a:r>
              <a:rPr lang="en-US" sz="2600" dirty="0"/>
              <a:t>Want to see themselves constantly improve</a:t>
            </a:r>
          </a:p>
          <a:p>
            <a:pPr lvl="1"/>
            <a:r>
              <a:rPr lang="en-US" sz="2600" dirty="0"/>
              <a:t>Take challenges in their stride</a:t>
            </a:r>
          </a:p>
          <a:p>
            <a:pPr lvl="1"/>
            <a:r>
              <a:rPr lang="en-US" sz="2600" dirty="0"/>
              <a:t>Will put in more effort than required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6" name="Picture 2" descr="GIF transformer human humano - animated GIF on GIFER">
            <a:extLst>
              <a:ext uri="{FF2B5EF4-FFF2-40B4-BE49-F238E27FC236}">
                <a16:creationId xmlns:a16="http://schemas.microsoft.com/office/drawing/2014/main" id="{AD7D3ED5-FC9B-417F-BDB0-1B8E1A9A5C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26" y="414908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2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All genres of Teams are capable of getting any grade : A+ to F</a:t>
            </a:r>
          </a:p>
          <a:p>
            <a:endParaRPr lang="en-US" sz="3200" dirty="0"/>
          </a:p>
          <a:p>
            <a:r>
              <a:rPr lang="en-US" sz="3200" dirty="0"/>
              <a:t>A lot depends on execution and attention to detail</a:t>
            </a:r>
          </a:p>
          <a:p>
            <a:endParaRPr lang="en-US" sz="3200" dirty="0"/>
          </a:p>
          <a:p>
            <a:r>
              <a:rPr lang="en-US" sz="3200" dirty="0"/>
              <a:t>The point is to acknowledge everyone on the team, and make things work.</a:t>
            </a:r>
            <a:endParaRPr lang="en-US" sz="2600" dirty="0"/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1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A8AB-1B80-44B1-85E9-8A947D52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13B7D-34EB-4F1A-887E-1855D581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Teams can only be formed within the same Lab Sessions</a:t>
            </a:r>
          </a:p>
          <a:p>
            <a:pPr lvl="1"/>
            <a:r>
              <a:rPr lang="en-US" dirty="0"/>
              <a:t>Section A</a:t>
            </a:r>
          </a:p>
          <a:p>
            <a:pPr lvl="1"/>
            <a:r>
              <a:rPr lang="en-US" dirty="0"/>
              <a:t>Section B</a:t>
            </a:r>
          </a:p>
          <a:p>
            <a:pPr lvl="1"/>
            <a:endParaRPr lang="en-US" dirty="0"/>
          </a:p>
          <a:p>
            <a:r>
              <a:rPr lang="en-US" dirty="0"/>
              <a:t>Some options for finding teams:</a:t>
            </a:r>
          </a:p>
          <a:p>
            <a:pPr lvl="1"/>
            <a:r>
              <a:rPr lang="en-US" dirty="0"/>
              <a:t>Post on “Looking For Group” forum on Moodle</a:t>
            </a:r>
          </a:p>
          <a:p>
            <a:pPr lvl="1"/>
            <a:r>
              <a:rPr lang="en-US" dirty="0"/>
              <a:t>Post on “Looking For Group” channel on </a:t>
            </a:r>
            <a:r>
              <a:rPr lang="en-US" dirty="0" err="1"/>
              <a:t>MSTeams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45EFF-5819-470E-8A53-3E84CE35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© 2021 DigiPen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77AE9-D491-4FFF-B635-72B87690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Team Rosters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CE1E61C-FCFA-41C6-8FEC-D7F00353E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935842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341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50312"/>
            <a:ext cx="7543800" cy="863754"/>
          </a:xfrm>
        </p:spPr>
        <p:txBody>
          <a:bodyPr anchor="b">
            <a:normAutofit/>
          </a:bodyPr>
          <a:lstStyle/>
          <a:p>
            <a:r>
              <a:rPr lang="en-US" dirty="0"/>
              <a:t>Team Rosters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D76C3B9-57C5-4EA4-9925-7645C4460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027608"/>
              </p:ext>
            </p:extLst>
          </p:nvPr>
        </p:nvGraphicFramePr>
        <p:xfrm>
          <a:off x="822960" y="1180407"/>
          <a:ext cx="7543800" cy="515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78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spc="-38" baseline="0"/>
              <a:t>Project Introduction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BF2BA1-6835-4CA7-BC89-1B0355281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263E3D7-7428-4AF3-99F7-924FCAE210E1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CF3207-EBA8-4339-8B4D-557937696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425166"/>
              </p:ext>
            </p:extLst>
          </p:nvPr>
        </p:nvGraphicFramePr>
        <p:xfrm>
          <a:off x="3600450" y="731520"/>
          <a:ext cx="486918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83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34D-4D09-4115-B7EB-801515DB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vert="horz" lIns="91440" tIns="0" rIns="91440" bIns="0" rtlCol="0" anchor="b">
            <a:normAutofit/>
          </a:bodyPr>
          <a:lstStyle/>
          <a:p>
            <a:r>
              <a:rPr lang="en-US" b="0" kern="1200" spc="-38" baseline="0">
                <a:latin typeface="+mj-lt"/>
                <a:ea typeface="+mj-ea"/>
                <a:cs typeface="+mj-cs"/>
              </a:rPr>
              <a:t>Project Introduction</a:t>
            </a:r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2AE32D89-D9F5-4496-9C96-0ACF2B49B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713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B04BB3-4B28-4EBF-9709-115D193DA212}"/>
              </a:ext>
            </a:extLst>
          </p:cNvPr>
          <p:cNvSpPr txBox="1">
            <a:spLocks/>
          </p:cNvSpPr>
          <p:nvPr/>
        </p:nvSpPr>
        <p:spPr>
          <a:xfrm>
            <a:off x="822960" y="5907023"/>
            <a:ext cx="7584948" cy="59436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429815" indent="-34290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60822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84685" indent="-348854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20454" indent="-3607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tabLst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19338" indent="-523875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1700" i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Duration ~4 weeks</a:t>
            </a:r>
          </a:p>
          <a:p>
            <a:pPr marL="0" indent="0" algn="ctr" fontAlgn="auto">
              <a:spcBef>
                <a:spcPts val="0"/>
              </a:spcBef>
              <a:spcAft>
                <a:spcPts val="450"/>
              </a:spcAft>
              <a:buNone/>
            </a:pPr>
            <a:r>
              <a:rPr lang="en-US" sz="1700" i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About 4 weeks of development, more if everyone finishes the solo projects earlier</a:t>
            </a:r>
          </a:p>
          <a:p>
            <a:pPr marL="0" indent="0" algn="ctr" fontAlgn="auto">
              <a:spcBef>
                <a:spcPts val="0"/>
              </a:spcBef>
              <a:spcAft>
                <a:spcPts val="450"/>
              </a:spcAft>
              <a:buNone/>
            </a:pPr>
            <a:endParaRPr lang="en-US" sz="1700" i="1" kern="1200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57C3-793F-4675-B497-F473C49F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120AD-4DB4-4616-B176-25970DE7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263E3D7-7428-4AF3-99F7-924FCAE210E1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F532-75E6-4C27-83E0-D6B4E10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F284-7A19-494A-BC3A-260DB2AA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3600" dirty="0"/>
              <a:t>Code meaningfully to pass</a:t>
            </a:r>
          </a:p>
          <a:p>
            <a:pPr lvl="1"/>
            <a:r>
              <a:rPr lang="en-SG" sz="3200" dirty="0"/>
              <a:t>Everyone needs to code to pass</a:t>
            </a:r>
          </a:p>
          <a:p>
            <a:pPr lvl="1"/>
            <a:r>
              <a:rPr lang="en-SG" sz="3200" dirty="0"/>
              <a:t>Must know what you are doing</a:t>
            </a:r>
          </a:p>
          <a:p>
            <a:pPr lvl="1"/>
            <a:r>
              <a:rPr lang="en-SG" sz="3200" dirty="0"/>
              <a:t>Cannot rely on content creation to pass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CA6D2-3225-45F4-9D38-B66FEA87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747F9-81F5-4911-9B73-F4778052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F8E-9260-48AC-A347-9D68CE15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Content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E2D5-BD09-410F-91E8-A95BBBC6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DigiPen</a:t>
            </a:r>
            <a:r>
              <a:rPr lang="en-US" dirty="0"/>
              <a:t> games must be able to get an EC, E, or E10+ ESRB rating. </a:t>
            </a:r>
          </a:p>
          <a:p>
            <a:r>
              <a:rPr lang="en-US" dirty="0"/>
              <a:t>Anything that would require a T (13+) rating requires permission from an Assistant Dean. </a:t>
            </a:r>
          </a:p>
          <a:p>
            <a:pPr lvl="1"/>
            <a:r>
              <a:rPr lang="en-US" dirty="0"/>
              <a:t>M (17+) and AO (18+) ratings are not allowed under any circumstances. </a:t>
            </a:r>
          </a:p>
          <a:p>
            <a:r>
              <a:rPr lang="en-US" dirty="0"/>
              <a:t>Violence </a:t>
            </a:r>
          </a:p>
          <a:p>
            <a:pPr lvl="1"/>
            <a:r>
              <a:rPr lang="en-US" dirty="0"/>
              <a:t>Only cartoon / fantasy violence is allowed—no gore, body parts, realistic blood, etc.</a:t>
            </a:r>
          </a:p>
          <a:p>
            <a:r>
              <a:rPr lang="en-US" dirty="0"/>
              <a:t> Social Issues </a:t>
            </a:r>
          </a:p>
          <a:p>
            <a:pPr lvl="1"/>
            <a:r>
              <a:rPr lang="en-US" dirty="0"/>
              <a:t>Any references to real-world politics or alcohol/tobacco/drugs require approval. </a:t>
            </a:r>
          </a:p>
          <a:p>
            <a:r>
              <a:rPr lang="en-US" dirty="0"/>
              <a:t>Sexual Content </a:t>
            </a:r>
          </a:p>
          <a:p>
            <a:pPr lvl="1"/>
            <a:r>
              <a:rPr lang="en-US" dirty="0"/>
              <a:t>Nudity, sex, strongly suggestive sexual themes or references are not allowed. </a:t>
            </a:r>
          </a:p>
          <a:p>
            <a:r>
              <a:rPr lang="en-US" dirty="0"/>
              <a:t>Language </a:t>
            </a:r>
          </a:p>
          <a:p>
            <a:pPr lvl="1"/>
            <a:r>
              <a:rPr lang="en-US" dirty="0"/>
              <a:t>Profanity and disparaging / stereotyping of race / gender / culture / disability are not allowed.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1F0EA-5467-4602-AAF2-D24338C6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580C3-A331-4906-8050-FAD222F7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0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AFF2-06DA-4DDE-97FF-024E216E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Copyright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60EC-3018-4E2C-86AC-83263315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DigiPen</a:t>
            </a:r>
            <a:r>
              <a:rPr lang="en-US" dirty="0"/>
              <a:t> takes cases of plagiarism very seriously. </a:t>
            </a:r>
          </a:p>
          <a:p>
            <a:pPr lvl="1"/>
            <a:r>
              <a:rPr lang="en-US" dirty="0"/>
              <a:t>ALL content in your game projects have to be created from scratch. </a:t>
            </a:r>
          </a:p>
          <a:p>
            <a:pPr lvl="1"/>
            <a:r>
              <a:rPr lang="en-US" dirty="0"/>
              <a:t>You CANNOT use any material that you did not create, whether it is art, music, scripts, code, etc. </a:t>
            </a:r>
          </a:p>
          <a:p>
            <a:pPr lvl="1"/>
            <a:r>
              <a:rPr lang="en-US" dirty="0"/>
              <a:t>You cannot use your friends, family members, public domain material, or other students not in your class (unless you talk to your instructor first). </a:t>
            </a:r>
          </a:p>
          <a:p>
            <a:pPr lvl="1"/>
            <a:r>
              <a:rPr lang="en-US" dirty="0"/>
              <a:t>You can never use outside artists / musicians at all. </a:t>
            </a:r>
          </a:p>
          <a:p>
            <a:r>
              <a:rPr lang="en-US" dirty="0"/>
              <a:t>Violations of this rule can lead to expulsion! </a:t>
            </a:r>
          </a:p>
          <a:p>
            <a:r>
              <a:rPr lang="en-US" dirty="0"/>
              <a:t>Please sign the Copyright Agreement Form to signify your understanding of this rule. </a:t>
            </a:r>
          </a:p>
          <a:p>
            <a:pPr lvl="1"/>
            <a:r>
              <a:rPr lang="en-US" dirty="0"/>
              <a:t> Copies of the Form can be downloaded from Moodle.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5EDD0-5425-40FC-AD63-ABBDEFF7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© 2021 </a:t>
            </a:r>
            <a:r>
              <a:rPr lang="en-US" altLang="ko-KR" dirty="0" err="1"/>
              <a:t>DigiPen</a:t>
            </a:r>
            <a:r>
              <a:rPr lang="en-US" altLang="ko-KR" dirty="0"/>
              <a:t> Institute of Technology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D257B-453E-424E-B802-D5059961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7CDCE1-16E7-403C-8371-B66CD6EC9F6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anchor="t">
            <a:normAutofit/>
          </a:bodyPr>
          <a:lstStyle/>
          <a:p>
            <a:r>
              <a:rPr lang="en-US"/>
              <a:t>Refer to the course syllabus and the final project rubric on Moodle for more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97CDCE1-16E7-403C-8371-B66CD6EC9F65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4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anchor="b"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CProcessing</a:t>
            </a:r>
            <a:r>
              <a:rPr lang="en-US" dirty="0"/>
              <a:t> Library with Visual Studio</a:t>
            </a:r>
          </a:p>
        </p:txBody>
      </p:sp>
      <p:pic>
        <p:nvPicPr>
          <p:cNvPr id="7" name="Picture 6" descr="Abstract background of data">
            <a:extLst>
              <a:ext uri="{FF2B5EF4-FFF2-40B4-BE49-F238E27FC236}">
                <a16:creationId xmlns:a16="http://schemas.microsoft.com/office/drawing/2014/main" id="{0380BF95-26F3-4833-8DBE-C0EF4C1C8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1"/>
          <a:stretch/>
        </p:blipFill>
        <p:spPr>
          <a:xfrm>
            <a:off x="12" y="10"/>
            <a:ext cx="9143989" cy="4915066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>
            <a:normAutofit/>
          </a:bodyPr>
          <a:lstStyle/>
          <a:p>
            <a:r>
              <a:rPr lang="en-US" dirty="0"/>
              <a:t>Tech behind the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91870"/>
            <a:ext cx="36171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/>
              <a:t>© 2021 DigiPen Institute of Technology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91870"/>
            <a:ext cx="9840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EC64B88-C108-4DD8-A594-E60A4257B24F}" type="slidenum">
              <a:rPr 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876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60FB3CAA-FFC1-4C18-A215-846F32C05053}" vid="{05EB4F28-99A6-419D-827D-8B882D89DE8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16649</TotalTime>
  <Words>1306</Words>
  <Application>Microsoft Office PowerPoint</Application>
  <PresentationFormat>On-screen Show (4:3)</PresentationFormat>
  <Paragraphs>237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Malgun Gothic</vt:lpstr>
      <vt:lpstr>Malgun Gothic</vt:lpstr>
      <vt:lpstr>Arial</vt:lpstr>
      <vt:lpstr>Calibri</vt:lpstr>
      <vt:lpstr>Calibri Light</vt:lpstr>
      <vt:lpstr>Courier New</vt:lpstr>
      <vt:lpstr>Wingdings</vt:lpstr>
      <vt:lpstr>Theme2</vt:lpstr>
      <vt:lpstr>CSD1400  Software Engineering Project 1</vt:lpstr>
      <vt:lpstr>Project Introduction</vt:lpstr>
      <vt:lpstr>Project Introduction</vt:lpstr>
      <vt:lpstr>Project Introduction</vt:lpstr>
      <vt:lpstr>Project Introduction</vt:lpstr>
      <vt:lpstr>Content Guidelines</vt:lpstr>
      <vt:lpstr>Copyright Agreement</vt:lpstr>
      <vt:lpstr>Grading</vt:lpstr>
      <vt:lpstr>Using CProcessing Library with Visual Studio</vt:lpstr>
      <vt:lpstr>Using CProcessing Library with Visual Studio</vt:lpstr>
      <vt:lpstr>Using CProcessing Library with Visual Studio</vt:lpstr>
      <vt:lpstr>Using CProcessing Library with Visual Studio</vt:lpstr>
      <vt:lpstr>Using CProcessing Library with Visual Studio</vt:lpstr>
      <vt:lpstr>Using CProcessing Library with Visual Studio</vt:lpstr>
      <vt:lpstr>Forming Teams</vt:lpstr>
      <vt:lpstr>Reminder</vt:lpstr>
      <vt:lpstr>Team Dynamics</vt:lpstr>
      <vt:lpstr>Team Dynamics</vt:lpstr>
      <vt:lpstr>Team Budget</vt:lpstr>
      <vt:lpstr>Team Genres</vt:lpstr>
      <vt:lpstr>Team Genres</vt:lpstr>
      <vt:lpstr>Team Genres</vt:lpstr>
      <vt:lpstr>Team Genres</vt:lpstr>
      <vt:lpstr>Team Genres</vt:lpstr>
      <vt:lpstr>Finding Teams</vt:lpstr>
      <vt:lpstr>Team Rosters</vt:lpstr>
      <vt:lpstr>Team Rosters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Economy Online</dc:title>
  <dc:creator>Choi, Joonhyuk</dc:creator>
  <cp:lastModifiedBy>Cheng Ding Xiang</cp:lastModifiedBy>
  <cp:revision>499</cp:revision>
  <dcterms:created xsi:type="dcterms:W3CDTF">2007-04-18T00:52:20Z</dcterms:created>
  <dcterms:modified xsi:type="dcterms:W3CDTF">2022-07-21T04:26:24Z</dcterms:modified>
</cp:coreProperties>
</file>